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57" r:id="rId3"/>
    <p:sldId id="258" r:id="rId4"/>
    <p:sldId id="259" r:id="rId5"/>
    <p:sldId id="262" r:id="rId6"/>
    <p:sldId id="263" r:id="rId7"/>
    <p:sldId id="260" r:id="rId8"/>
    <p:sldId id="264" r:id="rId9"/>
    <p:sldId id="265" r:id="rId10"/>
    <p:sldId id="267" r:id="rId11"/>
    <p:sldId id="269" r:id="rId12"/>
    <p:sldId id="270" r:id="rId13"/>
    <p:sldId id="273" r:id="rId14"/>
    <p:sldId id="274" r:id="rId15"/>
    <p:sldId id="275" r:id="rId16"/>
    <p:sldId id="276" r:id="rId17"/>
    <p:sldId id="277" r:id="rId18"/>
    <p:sldId id="278" r:id="rId19"/>
    <p:sldId id="279" r:id="rId20"/>
    <p:sldId id="272" r:id="rId21"/>
    <p:sldId id="268" r:id="rId22"/>
    <p:sldId id="282" r:id="rId23"/>
    <p:sldId id="281" r:id="rId24"/>
    <p:sldId id="280" r:id="rId25"/>
    <p:sldId id="283" r:id="rId26"/>
    <p:sldId id="285" r:id="rId27"/>
    <p:sldId id="284" r:id="rId2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C79853DD-A020-4709-8341-0E0093383B23}">
          <p14:sldIdLst>
            <p14:sldId id="256"/>
            <p14:sldId id="257"/>
            <p14:sldId id="258"/>
            <p14:sldId id="259"/>
            <p14:sldId id="262"/>
            <p14:sldId id="263"/>
            <p14:sldId id="260"/>
            <p14:sldId id="264"/>
            <p14:sldId id="265"/>
            <p14:sldId id="267"/>
            <p14:sldId id="269"/>
            <p14:sldId id="270"/>
            <p14:sldId id="273"/>
            <p14:sldId id="274"/>
            <p14:sldId id="275"/>
            <p14:sldId id="276"/>
            <p14:sldId id="277"/>
          </p14:sldIdLst>
        </p14:section>
        <p14:section name="Untitled Section" id="{24C7D76A-BEA5-4747-A514-40DCFB95161E}">
          <p14:sldIdLst>
            <p14:sldId id="278"/>
            <p14:sldId id="279"/>
            <p14:sldId id="272"/>
            <p14:sldId id="268"/>
            <p14:sldId id="282"/>
            <p14:sldId id="281"/>
            <p14:sldId id="280"/>
            <p14:sldId id="283"/>
            <p14:sldId id="285"/>
            <p14:sldId id="284"/>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4" d="100"/>
          <a:sy n="54" d="100"/>
        </p:scale>
        <p:origin x="677"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830EA9D-0E7C-4A73-9629-0FA2BC040C2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CDDE725-1921-4C16-ADD1-2B594E14C85E}">
      <dgm:prSet phldrT="[Text]"/>
      <dgm:spPr/>
      <dgm:t>
        <a:bodyPr/>
        <a:lstStyle/>
        <a:p>
          <a:r>
            <a:rPr lang="en-US" dirty="0" err="1" smtClean="0"/>
            <a:t>Stelling</a:t>
          </a:r>
          <a:r>
            <a:rPr lang="en-US" dirty="0" smtClean="0"/>
            <a:t>: Het </a:t>
          </a:r>
          <a:r>
            <a:rPr lang="en-US" dirty="0" err="1" smtClean="0"/>
            <a:t>afmaakhok</a:t>
          </a:r>
          <a:r>
            <a:rPr lang="en-US" dirty="0" smtClean="0"/>
            <a:t> </a:t>
          </a:r>
          <a:r>
            <a:rPr lang="en-US" dirty="0" err="1" smtClean="0"/>
            <a:t>moet</a:t>
          </a:r>
          <a:r>
            <a:rPr lang="en-US" dirty="0" smtClean="0"/>
            <a:t> open </a:t>
          </a:r>
          <a:r>
            <a:rPr lang="en-US" dirty="0" err="1" smtClean="0"/>
            <a:t>blijven</a:t>
          </a:r>
          <a:endParaRPr lang="en-US" dirty="0"/>
        </a:p>
      </dgm:t>
    </dgm:pt>
    <dgm:pt modelId="{0997A55D-30D4-4780-8E5D-A07C88809CB0}" type="parTrans" cxnId="{4228C748-7A9D-43AF-B3AF-68D2BDE23ACF}">
      <dgm:prSet/>
      <dgm:spPr/>
      <dgm:t>
        <a:bodyPr/>
        <a:lstStyle/>
        <a:p>
          <a:endParaRPr lang="en-US"/>
        </a:p>
      </dgm:t>
    </dgm:pt>
    <dgm:pt modelId="{F66A8C13-9DFD-4F70-BC88-8B623B96B60B}" type="sibTrans" cxnId="{4228C748-7A9D-43AF-B3AF-68D2BDE23ACF}">
      <dgm:prSet/>
      <dgm:spPr/>
      <dgm:t>
        <a:bodyPr/>
        <a:lstStyle/>
        <a:p>
          <a:endParaRPr lang="en-US"/>
        </a:p>
      </dgm:t>
    </dgm:pt>
    <dgm:pt modelId="{10BD6814-A87D-4977-B1A3-9CF66418BD41}">
      <dgm:prSet phldrT="[Text]"/>
      <dgm:spPr/>
      <dgm:t>
        <a:bodyPr/>
        <a:lstStyle/>
        <a:p>
          <a:r>
            <a:rPr lang="en-US" dirty="0" smtClean="0"/>
            <a:t>Argument 1 Aruba is nog </a:t>
          </a:r>
          <a:r>
            <a:rPr lang="en-US" dirty="0" err="1" smtClean="0"/>
            <a:t>niet</a:t>
          </a:r>
          <a:r>
            <a:rPr lang="en-US" dirty="0" smtClean="0"/>
            <a:t> </a:t>
          </a:r>
          <a:r>
            <a:rPr lang="en-US" dirty="0" err="1" smtClean="0"/>
            <a:t>klaar</a:t>
          </a:r>
          <a:r>
            <a:rPr lang="en-US" dirty="0" smtClean="0"/>
            <a:t> </a:t>
          </a:r>
          <a:r>
            <a:rPr lang="en-US" dirty="0" err="1" smtClean="0"/>
            <a:t>voor</a:t>
          </a:r>
          <a:r>
            <a:rPr lang="en-US" dirty="0" smtClean="0"/>
            <a:t> </a:t>
          </a:r>
          <a:r>
            <a:rPr lang="en-US" dirty="0" err="1" smtClean="0"/>
            <a:t>sluiting</a:t>
          </a:r>
          <a:endParaRPr lang="en-US" dirty="0"/>
        </a:p>
      </dgm:t>
    </dgm:pt>
    <dgm:pt modelId="{79DB325E-3342-4287-9555-31305FCF642A}" type="parTrans" cxnId="{134B29D2-80B8-4CAC-BE7A-D207A53FD2C9}">
      <dgm:prSet/>
      <dgm:spPr/>
      <dgm:t>
        <a:bodyPr/>
        <a:lstStyle/>
        <a:p>
          <a:endParaRPr lang="en-US"/>
        </a:p>
      </dgm:t>
    </dgm:pt>
    <dgm:pt modelId="{7BA74C0D-F4F7-4B2B-AE34-3492EAC1F2B9}" type="sibTrans" cxnId="{134B29D2-80B8-4CAC-BE7A-D207A53FD2C9}">
      <dgm:prSet/>
      <dgm:spPr/>
      <dgm:t>
        <a:bodyPr/>
        <a:lstStyle/>
        <a:p>
          <a:endParaRPr lang="en-US"/>
        </a:p>
      </dgm:t>
    </dgm:pt>
    <dgm:pt modelId="{B520C79B-1988-477A-A25A-749ED2D84F26}">
      <dgm:prSet phldrT="[Text]"/>
      <dgm:spPr/>
      <dgm:t>
        <a:bodyPr/>
        <a:lstStyle/>
        <a:p>
          <a:r>
            <a:rPr lang="en-US" dirty="0" smtClean="0"/>
            <a:t>Argument 2 De </a:t>
          </a:r>
          <a:r>
            <a:rPr lang="en-US" dirty="0" err="1" smtClean="0"/>
            <a:t>opvang</a:t>
          </a:r>
          <a:r>
            <a:rPr lang="en-US" dirty="0" smtClean="0"/>
            <a:t> van de </a:t>
          </a:r>
          <a:r>
            <a:rPr lang="en-US" dirty="0" err="1" smtClean="0"/>
            <a:t>honden</a:t>
          </a:r>
          <a:r>
            <a:rPr lang="en-US" dirty="0" smtClean="0"/>
            <a:t> en </a:t>
          </a:r>
          <a:r>
            <a:rPr lang="en-US" dirty="0" err="1" smtClean="0"/>
            <a:t>katten</a:t>
          </a:r>
          <a:r>
            <a:rPr lang="en-US" dirty="0" smtClean="0"/>
            <a:t> </a:t>
          </a:r>
          <a:r>
            <a:rPr lang="en-US" dirty="0" err="1" smtClean="0"/>
            <a:t>kost</a:t>
          </a:r>
          <a:r>
            <a:rPr lang="en-US" dirty="0" smtClean="0"/>
            <a:t> </a:t>
          </a:r>
          <a:r>
            <a:rPr lang="en-US" dirty="0" err="1" smtClean="0"/>
            <a:t>veel</a:t>
          </a:r>
          <a:r>
            <a:rPr lang="en-US" dirty="0" smtClean="0"/>
            <a:t> geld</a:t>
          </a:r>
          <a:endParaRPr lang="en-US" dirty="0"/>
        </a:p>
      </dgm:t>
    </dgm:pt>
    <dgm:pt modelId="{2535797D-7838-4F36-A13D-CC5D4CC867EF}" type="parTrans" cxnId="{FB310F7E-1E6C-4C2D-A407-5652752015EA}">
      <dgm:prSet/>
      <dgm:spPr/>
      <dgm:t>
        <a:bodyPr/>
        <a:lstStyle/>
        <a:p>
          <a:endParaRPr lang="en-US"/>
        </a:p>
      </dgm:t>
    </dgm:pt>
    <dgm:pt modelId="{8DA7500B-FE57-4D96-A378-A689CDBF53E6}" type="sibTrans" cxnId="{FB310F7E-1E6C-4C2D-A407-5652752015EA}">
      <dgm:prSet/>
      <dgm:spPr/>
      <dgm:t>
        <a:bodyPr/>
        <a:lstStyle/>
        <a:p>
          <a:endParaRPr lang="en-US"/>
        </a:p>
      </dgm:t>
    </dgm:pt>
    <dgm:pt modelId="{DED4DF4B-8712-4F43-A777-1FD5F3F6DB3A}">
      <dgm:prSet phldrT="[Text]"/>
      <dgm:spPr/>
      <dgm:t>
        <a:bodyPr/>
        <a:lstStyle/>
        <a:p>
          <a:r>
            <a:rPr lang="en-US" dirty="0" smtClean="0"/>
            <a:t>Argument 3: </a:t>
          </a:r>
          <a:r>
            <a:rPr lang="en-US" dirty="0" err="1" smtClean="0"/>
            <a:t>Honden</a:t>
          </a:r>
          <a:r>
            <a:rPr lang="en-US" dirty="0" smtClean="0"/>
            <a:t> en </a:t>
          </a:r>
          <a:r>
            <a:rPr lang="en-US" dirty="0" err="1" smtClean="0"/>
            <a:t>katten</a:t>
          </a:r>
          <a:r>
            <a:rPr lang="en-US" dirty="0" smtClean="0"/>
            <a:t> </a:t>
          </a:r>
          <a:r>
            <a:rPr lang="en-US" dirty="0" err="1" smtClean="0"/>
            <a:t>moeten</a:t>
          </a:r>
          <a:r>
            <a:rPr lang="en-US" dirty="0" smtClean="0"/>
            <a:t> </a:t>
          </a:r>
          <a:r>
            <a:rPr lang="en-US" dirty="0" err="1" smtClean="0"/>
            <a:t>snel</a:t>
          </a:r>
          <a:r>
            <a:rPr lang="en-US" dirty="0" smtClean="0"/>
            <a:t> </a:t>
          </a:r>
          <a:r>
            <a:rPr lang="en-US" dirty="0" err="1" smtClean="0"/>
            <a:t>uit</a:t>
          </a:r>
          <a:r>
            <a:rPr lang="en-US" dirty="0" smtClean="0"/>
            <a:t> </a:t>
          </a:r>
          <a:r>
            <a:rPr lang="en-US" dirty="0" err="1" smtClean="0"/>
            <a:t>hun</a:t>
          </a:r>
          <a:r>
            <a:rPr lang="en-US" dirty="0" smtClean="0"/>
            <a:t> </a:t>
          </a:r>
          <a:r>
            <a:rPr lang="en-US" dirty="0" err="1" smtClean="0"/>
            <a:t>lijden</a:t>
          </a:r>
          <a:r>
            <a:rPr lang="en-US" dirty="0" smtClean="0"/>
            <a:t> </a:t>
          </a:r>
          <a:r>
            <a:rPr lang="en-US" dirty="0" err="1" smtClean="0"/>
            <a:t>verlost</a:t>
          </a:r>
          <a:r>
            <a:rPr lang="en-US" dirty="0" smtClean="0"/>
            <a:t> </a:t>
          </a:r>
          <a:r>
            <a:rPr lang="en-US" dirty="0" err="1" smtClean="0"/>
            <a:t>worden</a:t>
          </a:r>
          <a:endParaRPr lang="en-US" dirty="0"/>
        </a:p>
      </dgm:t>
    </dgm:pt>
    <dgm:pt modelId="{4AAF8D83-94DE-4E74-AFB6-C3F5F3F6AEA9}" type="parTrans" cxnId="{C4C200FF-31D8-455B-8A4B-94A59A98767F}">
      <dgm:prSet/>
      <dgm:spPr/>
      <dgm:t>
        <a:bodyPr/>
        <a:lstStyle/>
        <a:p>
          <a:endParaRPr lang="en-US"/>
        </a:p>
      </dgm:t>
    </dgm:pt>
    <dgm:pt modelId="{E51E79EB-BEED-4041-8B14-E01E02E738E0}" type="sibTrans" cxnId="{C4C200FF-31D8-455B-8A4B-94A59A98767F}">
      <dgm:prSet/>
      <dgm:spPr/>
      <dgm:t>
        <a:bodyPr/>
        <a:lstStyle/>
        <a:p>
          <a:endParaRPr lang="en-US"/>
        </a:p>
      </dgm:t>
    </dgm:pt>
    <dgm:pt modelId="{4F1FA45B-F640-475F-B6EE-DD7F7DC05FF2}" type="pres">
      <dgm:prSet presAssocID="{7830EA9D-0E7C-4A73-9629-0FA2BC040C21}" presName="hierChild1" presStyleCnt="0">
        <dgm:presLayoutVars>
          <dgm:chPref val="1"/>
          <dgm:dir/>
          <dgm:animOne val="branch"/>
          <dgm:animLvl val="lvl"/>
          <dgm:resizeHandles/>
        </dgm:presLayoutVars>
      </dgm:prSet>
      <dgm:spPr/>
    </dgm:pt>
    <dgm:pt modelId="{11FD56A6-65F6-4A60-A83C-657A55967D13}" type="pres">
      <dgm:prSet presAssocID="{1CDDE725-1921-4C16-ADD1-2B594E14C85E}" presName="hierRoot1" presStyleCnt="0"/>
      <dgm:spPr/>
    </dgm:pt>
    <dgm:pt modelId="{F711D392-61CE-4913-AD3D-D16796DA7496}" type="pres">
      <dgm:prSet presAssocID="{1CDDE725-1921-4C16-ADD1-2B594E14C85E}" presName="composite" presStyleCnt="0"/>
      <dgm:spPr/>
    </dgm:pt>
    <dgm:pt modelId="{2A91F490-898C-4F28-92CE-67568317321F}" type="pres">
      <dgm:prSet presAssocID="{1CDDE725-1921-4C16-ADD1-2B594E14C85E}" presName="background" presStyleLbl="node0" presStyleIdx="0" presStyleCnt="1"/>
      <dgm:spPr/>
    </dgm:pt>
    <dgm:pt modelId="{F96471A5-7204-4831-B4E3-8227A40EC9FD}" type="pres">
      <dgm:prSet presAssocID="{1CDDE725-1921-4C16-ADD1-2B594E14C85E}" presName="text" presStyleLbl="fgAcc0" presStyleIdx="0" presStyleCnt="1">
        <dgm:presLayoutVars>
          <dgm:chPref val="3"/>
        </dgm:presLayoutVars>
      </dgm:prSet>
      <dgm:spPr/>
      <dgm:t>
        <a:bodyPr/>
        <a:lstStyle/>
        <a:p>
          <a:endParaRPr lang="en-US"/>
        </a:p>
      </dgm:t>
    </dgm:pt>
    <dgm:pt modelId="{1656C23D-5A62-4484-B4FA-FD3692EBAAEA}" type="pres">
      <dgm:prSet presAssocID="{1CDDE725-1921-4C16-ADD1-2B594E14C85E}" presName="hierChild2" presStyleCnt="0"/>
      <dgm:spPr/>
    </dgm:pt>
    <dgm:pt modelId="{7200AB5F-B6C2-4FDE-833A-7563DD259144}" type="pres">
      <dgm:prSet presAssocID="{79DB325E-3342-4287-9555-31305FCF642A}" presName="Name10" presStyleLbl="parChTrans1D2" presStyleIdx="0" presStyleCnt="3"/>
      <dgm:spPr/>
    </dgm:pt>
    <dgm:pt modelId="{98B950B0-F16E-45A0-961C-D36B18284514}" type="pres">
      <dgm:prSet presAssocID="{10BD6814-A87D-4977-B1A3-9CF66418BD41}" presName="hierRoot2" presStyleCnt="0"/>
      <dgm:spPr/>
    </dgm:pt>
    <dgm:pt modelId="{4F79C304-E517-45D5-8721-25256745921E}" type="pres">
      <dgm:prSet presAssocID="{10BD6814-A87D-4977-B1A3-9CF66418BD41}" presName="composite2" presStyleCnt="0"/>
      <dgm:spPr/>
    </dgm:pt>
    <dgm:pt modelId="{DBCCC385-B2E1-4D25-8546-26394EC2647A}" type="pres">
      <dgm:prSet presAssocID="{10BD6814-A87D-4977-B1A3-9CF66418BD41}" presName="background2" presStyleLbl="node2" presStyleIdx="0" presStyleCnt="3"/>
      <dgm:spPr/>
    </dgm:pt>
    <dgm:pt modelId="{1C6B71A0-AAF8-4DFC-A542-92E1E608C235}" type="pres">
      <dgm:prSet presAssocID="{10BD6814-A87D-4977-B1A3-9CF66418BD41}" presName="text2" presStyleLbl="fgAcc2" presStyleIdx="0" presStyleCnt="3">
        <dgm:presLayoutVars>
          <dgm:chPref val="3"/>
        </dgm:presLayoutVars>
      </dgm:prSet>
      <dgm:spPr/>
      <dgm:t>
        <a:bodyPr/>
        <a:lstStyle/>
        <a:p>
          <a:endParaRPr lang="en-US"/>
        </a:p>
      </dgm:t>
    </dgm:pt>
    <dgm:pt modelId="{9CC35493-A528-4D8C-BC7F-022C43D3ECEE}" type="pres">
      <dgm:prSet presAssocID="{10BD6814-A87D-4977-B1A3-9CF66418BD41}" presName="hierChild3" presStyleCnt="0"/>
      <dgm:spPr/>
    </dgm:pt>
    <dgm:pt modelId="{1F063982-0BA3-46D0-80E4-9EA1DDC327A8}" type="pres">
      <dgm:prSet presAssocID="{2535797D-7838-4F36-A13D-CC5D4CC867EF}" presName="Name10" presStyleLbl="parChTrans1D2" presStyleIdx="1" presStyleCnt="3"/>
      <dgm:spPr/>
    </dgm:pt>
    <dgm:pt modelId="{BBA78901-D84A-4CFE-A4A9-123C78A09555}" type="pres">
      <dgm:prSet presAssocID="{B520C79B-1988-477A-A25A-749ED2D84F26}" presName="hierRoot2" presStyleCnt="0"/>
      <dgm:spPr/>
    </dgm:pt>
    <dgm:pt modelId="{27319CC9-590A-4ED6-A403-38CC716E5E1F}" type="pres">
      <dgm:prSet presAssocID="{B520C79B-1988-477A-A25A-749ED2D84F26}" presName="composite2" presStyleCnt="0"/>
      <dgm:spPr/>
    </dgm:pt>
    <dgm:pt modelId="{8A460802-A5F3-4026-846B-5D0AF300BB07}" type="pres">
      <dgm:prSet presAssocID="{B520C79B-1988-477A-A25A-749ED2D84F26}" presName="background2" presStyleLbl="node2" presStyleIdx="1" presStyleCnt="3"/>
      <dgm:spPr/>
    </dgm:pt>
    <dgm:pt modelId="{45619EBC-0139-4302-A85D-C1A236CFEA9E}" type="pres">
      <dgm:prSet presAssocID="{B520C79B-1988-477A-A25A-749ED2D84F26}" presName="text2" presStyleLbl="fgAcc2" presStyleIdx="1" presStyleCnt="3">
        <dgm:presLayoutVars>
          <dgm:chPref val="3"/>
        </dgm:presLayoutVars>
      </dgm:prSet>
      <dgm:spPr/>
    </dgm:pt>
    <dgm:pt modelId="{B42EA510-5C39-4CF1-9BC9-D7D197B06C3D}" type="pres">
      <dgm:prSet presAssocID="{B520C79B-1988-477A-A25A-749ED2D84F26}" presName="hierChild3" presStyleCnt="0"/>
      <dgm:spPr/>
    </dgm:pt>
    <dgm:pt modelId="{D16B93E3-A893-4368-BC11-8BFBCF293345}" type="pres">
      <dgm:prSet presAssocID="{4AAF8D83-94DE-4E74-AFB6-C3F5F3F6AEA9}" presName="Name10" presStyleLbl="parChTrans1D2" presStyleIdx="2" presStyleCnt="3"/>
      <dgm:spPr/>
    </dgm:pt>
    <dgm:pt modelId="{27D0E4D6-A4C7-4417-B9C6-FD3707F1C1FD}" type="pres">
      <dgm:prSet presAssocID="{DED4DF4B-8712-4F43-A777-1FD5F3F6DB3A}" presName="hierRoot2" presStyleCnt="0"/>
      <dgm:spPr/>
    </dgm:pt>
    <dgm:pt modelId="{E0B4CBDA-5162-488D-9CAC-7DFC8FE85E9A}" type="pres">
      <dgm:prSet presAssocID="{DED4DF4B-8712-4F43-A777-1FD5F3F6DB3A}" presName="composite2" presStyleCnt="0"/>
      <dgm:spPr/>
    </dgm:pt>
    <dgm:pt modelId="{FB74BE2A-ED57-4CD8-B485-16BBAD806CDA}" type="pres">
      <dgm:prSet presAssocID="{DED4DF4B-8712-4F43-A777-1FD5F3F6DB3A}" presName="background2" presStyleLbl="node2" presStyleIdx="2" presStyleCnt="3"/>
      <dgm:spPr/>
    </dgm:pt>
    <dgm:pt modelId="{0FE9A764-F2BA-49D4-9F50-177AA8EE7923}" type="pres">
      <dgm:prSet presAssocID="{DED4DF4B-8712-4F43-A777-1FD5F3F6DB3A}" presName="text2" presStyleLbl="fgAcc2" presStyleIdx="2" presStyleCnt="3">
        <dgm:presLayoutVars>
          <dgm:chPref val="3"/>
        </dgm:presLayoutVars>
      </dgm:prSet>
      <dgm:spPr/>
      <dgm:t>
        <a:bodyPr/>
        <a:lstStyle/>
        <a:p>
          <a:endParaRPr lang="en-US"/>
        </a:p>
      </dgm:t>
    </dgm:pt>
    <dgm:pt modelId="{2AF49AD8-E460-4798-B8B1-07C026FC1F8D}" type="pres">
      <dgm:prSet presAssocID="{DED4DF4B-8712-4F43-A777-1FD5F3F6DB3A}" presName="hierChild3" presStyleCnt="0"/>
      <dgm:spPr/>
    </dgm:pt>
  </dgm:ptLst>
  <dgm:cxnLst>
    <dgm:cxn modelId="{4940859F-8F16-468B-B828-2DDC9ACEF196}" type="presOf" srcId="{4AAF8D83-94DE-4E74-AFB6-C3F5F3F6AEA9}" destId="{D16B93E3-A893-4368-BC11-8BFBCF293345}" srcOrd="0" destOrd="0" presId="urn:microsoft.com/office/officeart/2005/8/layout/hierarchy1"/>
    <dgm:cxn modelId="{4228C748-7A9D-43AF-B3AF-68D2BDE23ACF}" srcId="{7830EA9D-0E7C-4A73-9629-0FA2BC040C21}" destId="{1CDDE725-1921-4C16-ADD1-2B594E14C85E}" srcOrd="0" destOrd="0" parTransId="{0997A55D-30D4-4780-8E5D-A07C88809CB0}" sibTransId="{F66A8C13-9DFD-4F70-BC88-8B623B96B60B}"/>
    <dgm:cxn modelId="{3C6BB928-0AC4-4859-B951-AFCE76E0922F}" type="presOf" srcId="{10BD6814-A87D-4977-B1A3-9CF66418BD41}" destId="{1C6B71A0-AAF8-4DFC-A542-92E1E608C235}" srcOrd="0" destOrd="0" presId="urn:microsoft.com/office/officeart/2005/8/layout/hierarchy1"/>
    <dgm:cxn modelId="{DAC08871-5320-4250-BFAA-F26BA79E84E8}" type="presOf" srcId="{B520C79B-1988-477A-A25A-749ED2D84F26}" destId="{45619EBC-0139-4302-A85D-C1A236CFEA9E}" srcOrd="0" destOrd="0" presId="urn:microsoft.com/office/officeart/2005/8/layout/hierarchy1"/>
    <dgm:cxn modelId="{18152328-8B6C-4326-A1FA-34B95BBC6193}" type="presOf" srcId="{79DB325E-3342-4287-9555-31305FCF642A}" destId="{7200AB5F-B6C2-4FDE-833A-7563DD259144}" srcOrd="0" destOrd="0" presId="urn:microsoft.com/office/officeart/2005/8/layout/hierarchy1"/>
    <dgm:cxn modelId="{134B29D2-80B8-4CAC-BE7A-D207A53FD2C9}" srcId="{1CDDE725-1921-4C16-ADD1-2B594E14C85E}" destId="{10BD6814-A87D-4977-B1A3-9CF66418BD41}" srcOrd="0" destOrd="0" parTransId="{79DB325E-3342-4287-9555-31305FCF642A}" sibTransId="{7BA74C0D-F4F7-4B2B-AE34-3492EAC1F2B9}"/>
    <dgm:cxn modelId="{BF3C3D92-13F2-4551-AD67-B4D0E2E4E1A5}" type="presOf" srcId="{2535797D-7838-4F36-A13D-CC5D4CC867EF}" destId="{1F063982-0BA3-46D0-80E4-9EA1DDC327A8}" srcOrd="0" destOrd="0" presId="urn:microsoft.com/office/officeart/2005/8/layout/hierarchy1"/>
    <dgm:cxn modelId="{C977211D-1D99-4F5B-979F-05D02890E9C9}" type="presOf" srcId="{7830EA9D-0E7C-4A73-9629-0FA2BC040C21}" destId="{4F1FA45B-F640-475F-B6EE-DD7F7DC05FF2}" srcOrd="0" destOrd="0" presId="urn:microsoft.com/office/officeart/2005/8/layout/hierarchy1"/>
    <dgm:cxn modelId="{2CFBBC1B-1C0B-4372-A95F-F09F3BE242C4}" type="presOf" srcId="{1CDDE725-1921-4C16-ADD1-2B594E14C85E}" destId="{F96471A5-7204-4831-B4E3-8227A40EC9FD}" srcOrd="0" destOrd="0" presId="urn:microsoft.com/office/officeart/2005/8/layout/hierarchy1"/>
    <dgm:cxn modelId="{410D91A9-2CC6-4ACD-84AD-00B7B6A8DB51}" type="presOf" srcId="{DED4DF4B-8712-4F43-A777-1FD5F3F6DB3A}" destId="{0FE9A764-F2BA-49D4-9F50-177AA8EE7923}" srcOrd="0" destOrd="0" presId="urn:microsoft.com/office/officeart/2005/8/layout/hierarchy1"/>
    <dgm:cxn modelId="{C4C200FF-31D8-455B-8A4B-94A59A98767F}" srcId="{1CDDE725-1921-4C16-ADD1-2B594E14C85E}" destId="{DED4DF4B-8712-4F43-A777-1FD5F3F6DB3A}" srcOrd="2" destOrd="0" parTransId="{4AAF8D83-94DE-4E74-AFB6-C3F5F3F6AEA9}" sibTransId="{E51E79EB-BEED-4041-8B14-E01E02E738E0}"/>
    <dgm:cxn modelId="{FB310F7E-1E6C-4C2D-A407-5652752015EA}" srcId="{1CDDE725-1921-4C16-ADD1-2B594E14C85E}" destId="{B520C79B-1988-477A-A25A-749ED2D84F26}" srcOrd="1" destOrd="0" parTransId="{2535797D-7838-4F36-A13D-CC5D4CC867EF}" sibTransId="{8DA7500B-FE57-4D96-A378-A689CDBF53E6}"/>
    <dgm:cxn modelId="{E384CBC1-496C-414B-A5DB-11F13CDCA404}" type="presParOf" srcId="{4F1FA45B-F640-475F-B6EE-DD7F7DC05FF2}" destId="{11FD56A6-65F6-4A60-A83C-657A55967D13}" srcOrd="0" destOrd="0" presId="urn:microsoft.com/office/officeart/2005/8/layout/hierarchy1"/>
    <dgm:cxn modelId="{B9B2157E-AAE3-4579-B7C5-5B8B4FF2211F}" type="presParOf" srcId="{11FD56A6-65F6-4A60-A83C-657A55967D13}" destId="{F711D392-61CE-4913-AD3D-D16796DA7496}" srcOrd="0" destOrd="0" presId="urn:microsoft.com/office/officeart/2005/8/layout/hierarchy1"/>
    <dgm:cxn modelId="{E2A96994-2B62-44F7-8B69-97569A17CD38}" type="presParOf" srcId="{F711D392-61CE-4913-AD3D-D16796DA7496}" destId="{2A91F490-898C-4F28-92CE-67568317321F}" srcOrd="0" destOrd="0" presId="urn:microsoft.com/office/officeart/2005/8/layout/hierarchy1"/>
    <dgm:cxn modelId="{2F6B6EBA-885C-4A6F-812D-A1985B2BE8F4}" type="presParOf" srcId="{F711D392-61CE-4913-AD3D-D16796DA7496}" destId="{F96471A5-7204-4831-B4E3-8227A40EC9FD}" srcOrd="1" destOrd="0" presId="urn:microsoft.com/office/officeart/2005/8/layout/hierarchy1"/>
    <dgm:cxn modelId="{0952FD42-9065-4131-943C-A3E4A6D0227C}" type="presParOf" srcId="{11FD56A6-65F6-4A60-A83C-657A55967D13}" destId="{1656C23D-5A62-4484-B4FA-FD3692EBAAEA}" srcOrd="1" destOrd="0" presId="urn:microsoft.com/office/officeart/2005/8/layout/hierarchy1"/>
    <dgm:cxn modelId="{F78F4D21-B88B-48CE-AA10-79CF9EF8CC8B}" type="presParOf" srcId="{1656C23D-5A62-4484-B4FA-FD3692EBAAEA}" destId="{7200AB5F-B6C2-4FDE-833A-7563DD259144}" srcOrd="0" destOrd="0" presId="urn:microsoft.com/office/officeart/2005/8/layout/hierarchy1"/>
    <dgm:cxn modelId="{9C5ADB75-EAAF-469E-9CB5-D181FCE30056}" type="presParOf" srcId="{1656C23D-5A62-4484-B4FA-FD3692EBAAEA}" destId="{98B950B0-F16E-45A0-961C-D36B18284514}" srcOrd="1" destOrd="0" presId="urn:microsoft.com/office/officeart/2005/8/layout/hierarchy1"/>
    <dgm:cxn modelId="{C511E6D5-F7FF-4D7B-B223-2359AC3AB7D0}" type="presParOf" srcId="{98B950B0-F16E-45A0-961C-D36B18284514}" destId="{4F79C304-E517-45D5-8721-25256745921E}" srcOrd="0" destOrd="0" presId="urn:microsoft.com/office/officeart/2005/8/layout/hierarchy1"/>
    <dgm:cxn modelId="{67A89F34-5D71-4595-A907-B97ED5956739}" type="presParOf" srcId="{4F79C304-E517-45D5-8721-25256745921E}" destId="{DBCCC385-B2E1-4D25-8546-26394EC2647A}" srcOrd="0" destOrd="0" presId="urn:microsoft.com/office/officeart/2005/8/layout/hierarchy1"/>
    <dgm:cxn modelId="{5A2CDA9C-5CF4-46BC-896A-A0AE6534F6D6}" type="presParOf" srcId="{4F79C304-E517-45D5-8721-25256745921E}" destId="{1C6B71A0-AAF8-4DFC-A542-92E1E608C235}" srcOrd="1" destOrd="0" presId="urn:microsoft.com/office/officeart/2005/8/layout/hierarchy1"/>
    <dgm:cxn modelId="{5F6D971F-76BA-4BB7-A8D4-A3EAEA1C8B79}" type="presParOf" srcId="{98B950B0-F16E-45A0-961C-D36B18284514}" destId="{9CC35493-A528-4D8C-BC7F-022C43D3ECEE}" srcOrd="1" destOrd="0" presId="urn:microsoft.com/office/officeart/2005/8/layout/hierarchy1"/>
    <dgm:cxn modelId="{1F1D63F0-315F-43BA-8840-6F4DEE686CBF}" type="presParOf" srcId="{1656C23D-5A62-4484-B4FA-FD3692EBAAEA}" destId="{1F063982-0BA3-46D0-80E4-9EA1DDC327A8}" srcOrd="2" destOrd="0" presId="urn:microsoft.com/office/officeart/2005/8/layout/hierarchy1"/>
    <dgm:cxn modelId="{C9EB4337-2E90-4424-A3C9-289DDE7D7963}" type="presParOf" srcId="{1656C23D-5A62-4484-B4FA-FD3692EBAAEA}" destId="{BBA78901-D84A-4CFE-A4A9-123C78A09555}" srcOrd="3" destOrd="0" presId="urn:microsoft.com/office/officeart/2005/8/layout/hierarchy1"/>
    <dgm:cxn modelId="{131F3762-7F2A-433F-93CD-8BCC94926BB4}" type="presParOf" srcId="{BBA78901-D84A-4CFE-A4A9-123C78A09555}" destId="{27319CC9-590A-4ED6-A403-38CC716E5E1F}" srcOrd="0" destOrd="0" presId="urn:microsoft.com/office/officeart/2005/8/layout/hierarchy1"/>
    <dgm:cxn modelId="{76089BE9-826E-4BFF-9528-B6F542DE2371}" type="presParOf" srcId="{27319CC9-590A-4ED6-A403-38CC716E5E1F}" destId="{8A460802-A5F3-4026-846B-5D0AF300BB07}" srcOrd="0" destOrd="0" presId="urn:microsoft.com/office/officeart/2005/8/layout/hierarchy1"/>
    <dgm:cxn modelId="{95A41592-275C-4F83-9ED2-ED6027191DD3}" type="presParOf" srcId="{27319CC9-590A-4ED6-A403-38CC716E5E1F}" destId="{45619EBC-0139-4302-A85D-C1A236CFEA9E}" srcOrd="1" destOrd="0" presId="urn:microsoft.com/office/officeart/2005/8/layout/hierarchy1"/>
    <dgm:cxn modelId="{7169B1A8-76BE-46FA-9D60-E8C0E8E5C1B4}" type="presParOf" srcId="{BBA78901-D84A-4CFE-A4A9-123C78A09555}" destId="{B42EA510-5C39-4CF1-9BC9-D7D197B06C3D}" srcOrd="1" destOrd="0" presId="urn:microsoft.com/office/officeart/2005/8/layout/hierarchy1"/>
    <dgm:cxn modelId="{2B9201A4-22F9-450D-BC8D-F6EA394F6983}" type="presParOf" srcId="{1656C23D-5A62-4484-B4FA-FD3692EBAAEA}" destId="{D16B93E3-A893-4368-BC11-8BFBCF293345}" srcOrd="4" destOrd="0" presId="urn:microsoft.com/office/officeart/2005/8/layout/hierarchy1"/>
    <dgm:cxn modelId="{309C6269-CF89-435C-B452-B3FF91D5ED01}" type="presParOf" srcId="{1656C23D-5A62-4484-B4FA-FD3692EBAAEA}" destId="{27D0E4D6-A4C7-4417-B9C6-FD3707F1C1FD}" srcOrd="5" destOrd="0" presId="urn:microsoft.com/office/officeart/2005/8/layout/hierarchy1"/>
    <dgm:cxn modelId="{6B0DFCEB-01D6-4F23-B283-4BE565CEB18B}" type="presParOf" srcId="{27D0E4D6-A4C7-4417-B9C6-FD3707F1C1FD}" destId="{E0B4CBDA-5162-488D-9CAC-7DFC8FE85E9A}" srcOrd="0" destOrd="0" presId="urn:microsoft.com/office/officeart/2005/8/layout/hierarchy1"/>
    <dgm:cxn modelId="{BA140AC5-5872-4FF0-B691-9389311D20BC}" type="presParOf" srcId="{E0B4CBDA-5162-488D-9CAC-7DFC8FE85E9A}" destId="{FB74BE2A-ED57-4CD8-B485-16BBAD806CDA}" srcOrd="0" destOrd="0" presId="urn:microsoft.com/office/officeart/2005/8/layout/hierarchy1"/>
    <dgm:cxn modelId="{4017C0DC-C6DF-4391-9D93-591CC0EE815D}" type="presParOf" srcId="{E0B4CBDA-5162-488D-9CAC-7DFC8FE85E9A}" destId="{0FE9A764-F2BA-49D4-9F50-177AA8EE7923}" srcOrd="1" destOrd="0" presId="urn:microsoft.com/office/officeart/2005/8/layout/hierarchy1"/>
    <dgm:cxn modelId="{262C7BB0-B0D3-4D03-A0C1-0D7AAA754D1D}" type="presParOf" srcId="{27D0E4D6-A4C7-4417-B9C6-FD3707F1C1FD}" destId="{2AF49AD8-E460-4798-B8B1-07C026FC1F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830EA9D-0E7C-4A73-9629-0FA2BC040C2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CDDE725-1921-4C16-ADD1-2B594E14C85E}">
      <dgm:prSet phldrT="[Text]"/>
      <dgm:spPr/>
      <dgm:t>
        <a:bodyPr/>
        <a:lstStyle/>
        <a:p>
          <a:r>
            <a:rPr lang="en-US" dirty="0" err="1" smtClean="0"/>
            <a:t>Stelling</a:t>
          </a:r>
          <a:r>
            <a:rPr lang="en-US" dirty="0" smtClean="0"/>
            <a:t>: Het </a:t>
          </a:r>
          <a:r>
            <a:rPr lang="en-US" dirty="0" err="1" smtClean="0"/>
            <a:t>afmaakhok</a:t>
          </a:r>
          <a:r>
            <a:rPr lang="en-US" dirty="0" smtClean="0"/>
            <a:t> </a:t>
          </a:r>
          <a:r>
            <a:rPr lang="en-US" dirty="0" err="1" smtClean="0"/>
            <a:t>moet</a:t>
          </a:r>
          <a:r>
            <a:rPr lang="en-US" dirty="0" smtClean="0"/>
            <a:t> open </a:t>
          </a:r>
          <a:r>
            <a:rPr lang="en-US" dirty="0" err="1" smtClean="0"/>
            <a:t>blijven</a:t>
          </a:r>
          <a:endParaRPr lang="en-US" dirty="0"/>
        </a:p>
      </dgm:t>
    </dgm:pt>
    <dgm:pt modelId="{0997A55D-30D4-4780-8E5D-A07C88809CB0}" type="parTrans" cxnId="{4228C748-7A9D-43AF-B3AF-68D2BDE23ACF}">
      <dgm:prSet/>
      <dgm:spPr/>
      <dgm:t>
        <a:bodyPr/>
        <a:lstStyle/>
        <a:p>
          <a:endParaRPr lang="en-US"/>
        </a:p>
      </dgm:t>
    </dgm:pt>
    <dgm:pt modelId="{F66A8C13-9DFD-4F70-BC88-8B623B96B60B}" type="sibTrans" cxnId="{4228C748-7A9D-43AF-B3AF-68D2BDE23ACF}">
      <dgm:prSet/>
      <dgm:spPr/>
      <dgm:t>
        <a:bodyPr/>
        <a:lstStyle/>
        <a:p>
          <a:endParaRPr lang="en-US"/>
        </a:p>
      </dgm:t>
    </dgm:pt>
    <dgm:pt modelId="{10BD6814-A87D-4977-B1A3-9CF66418BD41}">
      <dgm:prSet phldrT="[Text]"/>
      <dgm:spPr/>
      <dgm:t>
        <a:bodyPr/>
        <a:lstStyle/>
        <a:p>
          <a:r>
            <a:rPr lang="en-US" dirty="0" smtClean="0"/>
            <a:t>Argument1 Aruba is nog </a:t>
          </a:r>
          <a:r>
            <a:rPr lang="en-US" dirty="0" err="1" smtClean="0"/>
            <a:t>niet</a:t>
          </a:r>
          <a:r>
            <a:rPr lang="en-US" dirty="0" smtClean="0"/>
            <a:t> </a:t>
          </a:r>
          <a:r>
            <a:rPr lang="en-US" dirty="0" err="1" smtClean="0"/>
            <a:t>klaar</a:t>
          </a:r>
          <a:r>
            <a:rPr lang="en-US" dirty="0" smtClean="0"/>
            <a:t> </a:t>
          </a:r>
          <a:r>
            <a:rPr lang="en-US" dirty="0" err="1" smtClean="0"/>
            <a:t>voor</a:t>
          </a:r>
          <a:r>
            <a:rPr lang="en-US" dirty="0" smtClean="0"/>
            <a:t> </a:t>
          </a:r>
          <a:r>
            <a:rPr lang="en-US" dirty="0" err="1" smtClean="0"/>
            <a:t>sluiting</a:t>
          </a:r>
          <a:endParaRPr lang="en-US" dirty="0"/>
        </a:p>
      </dgm:t>
    </dgm:pt>
    <dgm:pt modelId="{79DB325E-3342-4287-9555-31305FCF642A}" type="parTrans" cxnId="{134B29D2-80B8-4CAC-BE7A-D207A53FD2C9}">
      <dgm:prSet/>
      <dgm:spPr/>
      <dgm:t>
        <a:bodyPr/>
        <a:lstStyle/>
        <a:p>
          <a:endParaRPr lang="en-US"/>
        </a:p>
      </dgm:t>
    </dgm:pt>
    <dgm:pt modelId="{7BA74C0D-F4F7-4B2B-AE34-3492EAC1F2B9}" type="sibTrans" cxnId="{134B29D2-80B8-4CAC-BE7A-D207A53FD2C9}">
      <dgm:prSet/>
      <dgm:spPr/>
      <dgm:t>
        <a:bodyPr/>
        <a:lstStyle/>
        <a:p>
          <a:endParaRPr lang="en-US"/>
        </a:p>
      </dgm:t>
    </dgm:pt>
    <dgm:pt modelId="{B520C79B-1988-477A-A25A-749ED2D84F26}">
      <dgm:prSet phldrT="[Text]"/>
      <dgm:spPr/>
      <dgm:t>
        <a:bodyPr/>
        <a:lstStyle/>
        <a:p>
          <a:r>
            <a:rPr lang="en-US" dirty="0" smtClean="0"/>
            <a:t>Argument 2 De </a:t>
          </a:r>
          <a:r>
            <a:rPr lang="en-US" dirty="0" err="1" smtClean="0"/>
            <a:t>opvang</a:t>
          </a:r>
          <a:r>
            <a:rPr lang="en-US" dirty="0" smtClean="0"/>
            <a:t> van de </a:t>
          </a:r>
          <a:r>
            <a:rPr lang="en-US" dirty="0" err="1" smtClean="0"/>
            <a:t>honden</a:t>
          </a:r>
          <a:r>
            <a:rPr lang="en-US" dirty="0" smtClean="0"/>
            <a:t> en </a:t>
          </a:r>
          <a:r>
            <a:rPr lang="en-US" dirty="0" err="1" smtClean="0"/>
            <a:t>katten</a:t>
          </a:r>
          <a:r>
            <a:rPr lang="en-US" dirty="0" smtClean="0"/>
            <a:t> </a:t>
          </a:r>
          <a:r>
            <a:rPr lang="en-US" dirty="0" err="1" smtClean="0"/>
            <a:t>kost</a:t>
          </a:r>
          <a:r>
            <a:rPr lang="en-US" dirty="0" smtClean="0"/>
            <a:t> </a:t>
          </a:r>
          <a:r>
            <a:rPr lang="en-US" dirty="0" err="1" smtClean="0"/>
            <a:t>veel</a:t>
          </a:r>
          <a:r>
            <a:rPr lang="en-US" dirty="0" smtClean="0"/>
            <a:t> geld</a:t>
          </a:r>
          <a:endParaRPr lang="en-US" dirty="0"/>
        </a:p>
      </dgm:t>
    </dgm:pt>
    <dgm:pt modelId="{2535797D-7838-4F36-A13D-CC5D4CC867EF}" type="parTrans" cxnId="{FB310F7E-1E6C-4C2D-A407-5652752015EA}">
      <dgm:prSet/>
      <dgm:spPr/>
      <dgm:t>
        <a:bodyPr/>
        <a:lstStyle/>
        <a:p>
          <a:endParaRPr lang="en-US"/>
        </a:p>
      </dgm:t>
    </dgm:pt>
    <dgm:pt modelId="{8DA7500B-FE57-4D96-A378-A689CDBF53E6}" type="sibTrans" cxnId="{FB310F7E-1E6C-4C2D-A407-5652752015EA}">
      <dgm:prSet/>
      <dgm:spPr/>
      <dgm:t>
        <a:bodyPr/>
        <a:lstStyle/>
        <a:p>
          <a:endParaRPr lang="en-US"/>
        </a:p>
      </dgm:t>
    </dgm:pt>
    <dgm:pt modelId="{DED4DF4B-8712-4F43-A777-1FD5F3F6DB3A}">
      <dgm:prSet phldrT="[Text]"/>
      <dgm:spPr/>
      <dgm:t>
        <a:bodyPr/>
        <a:lstStyle/>
        <a:p>
          <a:r>
            <a:rPr lang="en-US" dirty="0" smtClean="0"/>
            <a:t>Argument 3: </a:t>
          </a:r>
          <a:r>
            <a:rPr lang="en-US" dirty="0" err="1" smtClean="0"/>
            <a:t>Honden</a:t>
          </a:r>
          <a:r>
            <a:rPr lang="en-US" dirty="0" smtClean="0"/>
            <a:t> en </a:t>
          </a:r>
          <a:r>
            <a:rPr lang="en-US" dirty="0" err="1" smtClean="0"/>
            <a:t>katten</a:t>
          </a:r>
          <a:r>
            <a:rPr lang="en-US" dirty="0" smtClean="0"/>
            <a:t> </a:t>
          </a:r>
          <a:r>
            <a:rPr lang="en-US" dirty="0" err="1" smtClean="0"/>
            <a:t>moeten</a:t>
          </a:r>
          <a:r>
            <a:rPr lang="en-US" dirty="0" smtClean="0"/>
            <a:t> </a:t>
          </a:r>
          <a:r>
            <a:rPr lang="en-US" dirty="0" err="1" smtClean="0"/>
            <a:t>snel</a:t>
          </a:r>
          <a:r>
            <a:rPr lang="en-US" dirty="0" smtClean="0"/>
            <a:t> </a:t>
          </a:r>
          <a:r>
            <a:rPr lang="en-US" dirty="0" err="1" smtClean="0"/>
            <a:t>uit</a:t>
          </a:r>
          <a:r>
            <a:rPr lang="en-US" dirty="0" smtClean="0"/>
            <a:t> </a:t>
          </a:r>
          <a:r>
            <a:rPr lang="en-US" dirty="0" err="1" smtClean="0"/>
            <a:t>hun</a:t>
          </a:r>
          <a:r>
            <a:rPr lang="en-US" dirty="0" smtClean="0"/>
            <a:t> </a:t>
          </a:r>
          <a:r>
            <a:rPr lang="en-US" dirty="0" err="1" smtClean="0"/>
            <a:t>lijden</a:t>
          </a:r>
          <a:r>
            <a:rPr lang="en-US" dirty="0" smtClean="0"/>
            <a:t> </a:t>
          </a:r>
          <a:r>
            <a:rPr lang="en-US" dirty="0" err="1" smtClean="0"/>
            <a:t>verlost</a:t>
          </a:r>
          <a:r>
            <a:rPr lang="en-US" dirty="0" smtClean="0"/>
            <a:t> </a:t>
          </a:r>
          <a:r>
            <a:rPr lang="en-US" dirty="0" err="1" smtClean="0"/>
            <a:t>worden</a:t>
          </a:r>
          <a:endParaRPr lang="en-US" dirty="0"/>
        </a:p>
      </dgm:t>
    </dgm:pt>
    <dgm:pt modelId="{4AAF8D83-94DE-4E74-AFB6-C3F5F3F6AEA9}" type="parTrans" cxnId="{C4C200FF-31D8-455B-8A4B-94A59A98767F}">
      <dgm:prSet/>
      <dgm:spPr/>
      <dgm:t>
        <a:bodyPr/>
        <a:lstStyle/>
        <a:p>
          <a:endParaRPr lang="en-US"/>
        </a:p>
      </dgm:t>
    </dgm:pt>
    <dgm:pt modelId="{E51E79EB-BEED-4041-8B14-E01E02E738E0}" type="sibTrans" cxnId="{C4C200FF-31D8-455B-8A4B-94A59A98767F}">
      <dgm:prSet/>
      <dgm:spPr/>
      <dgm:t>
        <a:bodyPr/>
        <a:lstStyle/>
        <a:p>
          <a:endParaRPr lang="en-US"/>
        </a:p>
      </dgm:t>
    </dgm:pt>
    <dgm:pt modelId="{4F1FA45B-F640-475F-B6EE-DD7F7DC05FF2}" type="pres">
      <dgm:prSet presAssocID="{7830EA9D-0E7C-4A73-9629-0FA2BC040C21}" presName="hierChild1" presStyleCnt="0">
        <dgm:presLayoutVars>
          <dgm:chPref val="1"/>
          <dgm:dir/>
          <dgm:animOne val="branch"/>
          <dgm:animLvl val="lvl"/>
          <dgm:resizeHandles/>
        </dgm:presLayoutVars>
      </dgm:prSet>
      <dgm:spPr/>
    </dgm:pt>
    <dgm:pt modelId="{11FD56A6-65F6-4A60-A83C-657A55967D13}" type="pres">
      <dgm:prSet presAssocID="{1CDDE725-1921-4C16-ADD1-2B594E14C85E}" presName="hierRoot1" presStyleCnt="0"/>
      <dgm:spPr/>
    </dgm:pt>
    <dgm:pt modelId="{F711D392-61CE-4913-AD3D-D16796DA7496}" type="pres">
      <dgm:prSet presAssocID="{1CDDE725-1921-4C16-ADD1-2B594E14C85E}" presName="composite" presStyleCnt="0"/>
      <dgm:spPr/>
    </dgm:pt>
    <dgm:pt modelId="{2A91F490-898C-4F28-92CE-67568317321F}" type="pres">
      <dgm:prSet presAssocID="{1CDDE725-1921-4C16-ADD1-2B594E14C85E}" presName="background" presStyleLbl="node0" presStyleIdx="0" presStyleCnt="1"/>
      <dgm:spPr/>
    </dgm:pt>
    <dgm:pt modelId="{F96471A5-7204-4831-B4E3-8227A40EC9FD}" type="pres">
      <dgm:prSet presAssocID="{1CDDE725-1921-4C16-ADD1-2B594E14C85E}" presName="text" presStyleLbl="fgAcc0" presStyleIdx="0" presStyleCnt="1">
        <dgm:presLayoutVars>
          <dgm:chPref val="3"/>
        </dgm:presLayoutVars>
      </dgm:prSet>
      <dgm:spPr/>
      <dgm:t>
        <a:bodyPr/>
        <a:lstStyle/>
        <a:p>
          <a:endParaRPr lang="en-US"/>
        </a:p>
      </dgm:t>
    </dgm:pt>
    <dgm:pt modelId="{1656C23D-5A62-4484-B4FA-FD3692EBAAEA}" type="pres">
      <dgm:prSet presAssocID="{1CDDE725-1921-4C16-ADD1-2B594E14C85E}" presName="hierChild2" presStyleCnt="0"/>
      <dgm:spPr/>
    </dgm:pt>
    <dgm:pt modelId="{7200AB5F-B6C2-4FDE-833A-7563DD259144}" type="pres">
      <dgm:prSet presAssocID="{79DB325E-3342-4287-9555-31305FCF642A}" presName="Name10" presStyleLbl="parChTrans1D2" presStyleIdx="0" presStyleCnt="3"/>
      <dgm:spPr/>
    </dgm:pt>
    <dgm:pt modelId="{98B950B0-F16E-45A0-961C-D36B18284514}" type="pres">
      <dgm:prSet presAssocID="{10BD6814-A87D-4977-B1A3-9CF66418BD41}" presName="hierRoot2" presStyleCnt="0"/>
      <dgm:spPr/>
    </dgm:pt>
    <dgm:pt modelId="{4F79C304-E517-45D5-8721-25256745921E}" type="pres">
      <dgm:prSet presAssocID="{10BD6814-A87D-4977-B1A3-9CF66418BD41}" presName="composite2" presStyleCnt="0"/>
      <dgm:spPr/>
    </dgm:pt>
    <dgm:pt modelId="{DBCCC385-B2E1-4D25-8546-26394EC2647A}" type="pres">
      <dgm:prSet presAssocID="{10BD6814-A87D-4977-B1A3-9CF66418BD41}" presName="background2" presStyleLbl="node2" presStyleIdx="0" presStyleCnt="3"/>
      <dgm:spPr/>
    </dgm:pt>
    <dgm:pt modelId="{1C6B71A0-AAF8-4DFC-A542-92E1E608C235}" type="pres">
      <dgm:prSet presAssocID="{10BD6814-A87D-4977-B1A3-9CF66418BD41}" presName="text2" presStyleLbl="fgAcc2" presStyleIdx="0" presStyleCnt="3">
        <dgm:presLayoutVars>
          <dgm:chPref val="3"/>
        </dgm:presLayoutVars>
      </dgm:prSet>
      <dgm:spPr/>
      <dgm:t>
        <a:bodyPr/>
        <a:lstStyle/>
        <a:p>
          <a:endParaRPr lang="en-US"/>
        </a:p>
      </dgm:t>
    </dgm:pt>
    <dgm:pt modelId="{9CC35493-A528-4D8C-BC7F-022C43D3ECEE}" type="pres">
      <dgm:prSet presAssocID="{10BD6814-A87D-4977-B1A3-9CF66418BD41}" presName="hierChild3" presStyleCnt="0"/>
      <dgm:spPr/>
    </dgm:pt>
    <dgm:pt modelId="{1F063982-0BA3-46D0-80E4-9EA1DDC327A8}" type="pres">
      <dgm:prSet presAssocID="{2535797D-7838-4F36-A13D-CC5D4CC867EF}" presName="Name10" presStyleLbl="parChTrans1D2" presStyleIdx="1" presStyleCnt="3"/>
      <dgm:spPr/>
    </dgm:pt>
    <dgm:pt modelId="{BBA78901-D84A-4CFE-A4A9-123C78A09555}" type="pres">
      <dgm:prSet presAssocID="{B520C79B-1988-477A-A25A-749ED2D84F26}" presName="hierRoot2" presStyleCnt="0"/>
      <dgm:spPr/>
    </dgm:pt>
    <dgm:pt modelId="{27319CC9-590A-4ED6-A403-38CC716E5E1F}" type="pres">
      <dgm:prSet presAssocID="{B520C79B-1988-477A-A25A-749ED2D84F26}" presName="composite2" presStyleCnt="0"/>
      <dgm:spPr/>
    </dgm:pt>
    <dgm:pt modelId="{8A460802-A5F3-4026-846B-5D0AF300BB07}" type="pres">
      <dgm:prSet presAssocID="{B520C79B-1988-477A-A25A-749ED2D84F26}" presName="background2" presStyleLbl="node2" presStyleIdx="1" presStyleCnt="3"/>
      <dgm:spPr/>
    </dgm:pt>
    <dgm:pt modelId="{45619EBC-0139-4302-A85D-C1A236CFEA9E}" type="pres">
      <dgm:prSet presAssocID="{B520C79B-1988-477A-A25A-749ED2D84F26}" presName="text2" presStyleLbl="fgAcc2" presStyleIdx="1" presStyleCnt="3">
        <dgm:presLayoutVars>
          <dgm:chPref val="3"/>
        </dgm:presLayoutVars>
      </dgm:prSet>
      <dgm:spPr/>
    </dgm:pt>
    <dgm:pt modelId="{B42EA510-5C39-4CF1-9BC9-D7D197B06C3D}" type="pres">
      <dgm:prSet presAssocID="{B520C79B-1988-477A-A25A-749ED2D84F26}" presName="hierChild3" presStyleCnt="0"/>
      <dgm:spPr/>
    </dgm:pt>
    <dgm:pt modelId="{D16B93E3-A893-4368-BC11-8BFBCF293345}" type="pres">
      <dgm:prSet presAssocID="{4AAF8D83-94DE-4E74-AFB6-C3F5F3F6AEA9}" presName="Name10" presStyleLbl="parChTrans1D2" presStyleIdx="2" presStyleCnt="3"/>
      <dgm:spPr/>
    </dgm:pt>
    <dgm:pt modelId="{27D0E4D6-A4C7-4417-B9C6-FD3707F1C1FD}" type="pres">
      <dgm:prSet presAssocID="{DED4DF4B-8712-4F43-A777-1FD5F3F6DB3A}" presName="hierRoot2" presStyleCnt="0"/>
      <dgm:spPr/>
    </dgm:pt>
    <dgm:pt modelId="{E0B4CBDA-5162-488D-9CAC-7DFC8FE85E9A}" type="pres">
      <dgm:prSet presAssocID="{DED4DF4B-8712-4F43-A777-1FD5F3F6DB3A}" presName="composite2" presStyleCnt="0"/>
      <dgm:spPr/>
    </dgm:pt>
    <dgm:pt modelId="{FB74BE2A-ED57-4CD8-B485-16BBAD806CDA}" type="pres">
      <dgm:prSet presAssocID="{DED4DF4B-8712-4F43-A777-1FD5F3F6DB3A}" presName="background2" presStyleLbl="node2" presStyleIdx="2" presStyleCnt="3"/>
      <dgm:spPr/>
    </dgm:pt>
    <dgm:pt modelId="{0FE9A764-F2BA-49D4-9F50-177AA8EE7923}" type="pres">
      <dgm:prSet presAssocID="{DED4DF4B-8712-4F43-A777-1FD5F3F6DB3A}" presName="text2" presStyleLbl="fgAcc2" presStyleIdx="2" presStyleCnt="3">
        <dgm:presLayoutVars>
          <dgm:chPref val="3"/>
        </dgm:presLayoutVars>
      </dgm:prSet>
      <dgm:spPr/>
      <dgm:t>
        <a:bodyPr/>
        <a:lstStyle/>
        <a:p>
          <a:endParaRPr lang="en-US"/>
        </a:p>
      </dgm:t>
    </dgm:pt>
    <dgm:pt modelId="{2AF49AD8-E460-4798-B8B1-07C026FC1F8D}" type="pres">
      <dgm:prSet presAssocID="{DED4DF4B-8712-4F43-A777-1FD5F3F6DB3A}" presName="hierChild3" presStyleCnt="0"/>
      <dgm:spPr/>
    </dgm:pt>
  </dgm:ptLst>
  <dgm:cxnLst>
    <dgm:cxn modelId="{2CFBBC1B-1C0B-4372-A95F-F09F3BE242C4}" type="presOf" srcId="{1CDDE725-1921-4C16-ADD1-2B594E14C85E}" destId="{F96471A5-7204-4831-B4E3-8227A40EC9FD}" srcOrd="0" destOrd="0" presId="urn:microsoft.com/office/officeart/2005/8/layout/hierarchy1"/>
    <dgm:cxn modelId="{FB310F7E-1E6C-4C2D-A407-5652752015EA}" srcId="{1CDDE725-1921-4C16-ADD1-2B594E14C85E}" destId="{B520C79B-1988-477A-A25A-749ED2D84F26}" srcOrd="1" destOrd="0" parTransId="{2535797D-7838-4F36-A13D-CC5D4CC867EF}" sibTransId="{8DA7500B-FE57-4D96-A378-A689CDBF53E6}"/>
    <dgm:cxn modelId="{3C6BB928-0AC4-4859-B951-AFCE76E0922F}" type="presOf" srcId="{10BD6814-A87D-4977-B1A3-9CF66418BD41}" destId="{1C6B71A0-AAF8-4DFC-A542-92E1E608C235}" srcOrd="0" destOrd="0" presId="urn:microsoft.com/office/officeart/2005/8/layout/hierarchy1"/>
    <dgm:cxn modelId="{410D91A9-2CC6-4ACD-84AD-00B7B6A8DB51}" type="presOf" srcId="{DED4DF4B-8712-4F43-A777-1FD5F3F6DB3A}" destId="{0FE9A764-F2BA-49D4-9F50-177AA8EE7923}" srcOrd="0" destOrd="0" presId="urn:microsoft.com/office/officeart/2005/8/layout/hierarchy1"/>
    <dgm:cxn modelId="{134B29D2-80B8-4CAC-BE7A-D207A53FD2C9}" srcId="{1CDDE725-1921-4C16-ADD1-2B594E14C85E}" destId="{10BD6814-A87D-4977-B1A3-9CF66418BD41}" srcOrd="0" destOrd="0" parTransId="{79DB325E-3342-4287-9555-31305FCF642A}" sibTransId="{7BA74C0D-F4F7-4B2B-AE34-3492EAC1F2B9}"/>
    <dgm:cxn modelId="{C4C200FF-31D8-455B-8A4B-94A59A98767F}" srcId="{1CDDE725-1921-4C16-ADD1-2B594E14C85E}" destId="{DED4DF4B-8712-4F43-A777-1FD5F3F6DB3A}" srcOrd="2" destOrd="0" parTransId="{4AAF8D83-94DE-4E74-AFB6-C3F5F3F6AEA9}" sibTransId="{E51E79EB-BEED-4041-8B14-E01E02E738E0}"/>
    <dgm:cxn modelId="{DAC08871-5320-4250-BFAA-F26BA79E84E8}" type="presOf" srcId="{B520C79B-1988-477A-A25A-749ED2D84F26}" destId="{45619EBC-0139-4302-A85D-C1A236CFEA9E}" srcOrd="0" destOrd="0" presId="urn:microsoft.com/office/officeart/2005/8/layout/hierarchy1"/>
    <dgm:cxn modelId="{BF3C3D92-13F2-4551-AD67-B4D0E2E4E1A5}" type="presOf" srcId="{2535797D-7838-4F36-A13D-CC5D4CC867EF}" destId="{1F063982-0BA3-46D0-80E4-9EA1DDC327A8}" srcOrd="0" destOrd="0" presId="urn:microsoft.com/office/officeart/2005/8/layout/hierarchy1"/>
    <dgm:cxn modelId="{18152328-8B6C-4326-A1FA-34B95BBC6193}" type="presOf" srcId="{79DB325E-3342-4287-9555-31305FCF642A}" destId="{7200AB5F-B6C2-4FDE-833A-7563DD259144}" srcOrd="0" destOrd="0" presId="urn:microsoft.com/office/officeart/2005/8/layout/hierarchy1"/>
    <dgm:cxn modelId="{C977211D-1D99-4F5B-979F-05D02890E9C9}" type="presOf" srcId="{7830EA9D-0E7C-4A73-9629-0FA2BC040C21}" destId="{4F1FA45B-F640-475F-B6EE-DD7F7DC05FF2}" srcOrd="0" destOrd="0" presId="urn:microsoft.com/office/officeart/2005/8/layout/hierarchy1"/>
    <dgm:cxn modelId="{4228C748-7A9D-43AF-B3AF-68D2BDE23ACF}" srcId="{7830EA9D-0E7C-4A73-9629-0FA2BC040C21}" destId="{1CDDE725-1921-4C16-ADD1-2B594E14C85E}" srcOrd="0" destOrd="0" parTransId="{0997A55D-30D4-4780-8E5D-A07C88809CB0}" sibTransId="{F66A8C13-9DFD-4F70-BC88-8B623B96B60B}"/>
    <dgm:cxn modelId="{4940859F-8F16-468B-B828-2DDC9ACEF196}" type="presOf" srcId="{4AAF8D83-94DE-4E74-AFB6-C3F5F3F6AEA9}" destId="{D16B93E3-A893-4368-BC11-8BFBCF293345}" srcOrd="0" destOrd="0" presId="urn:microsoft.com/office/officeart/2005/8/layout/hierarchy1"/>
    <dgm:cxn modelId="{E384CBC1-496C-414B-A5DB-11F13CDCA404}" type="presParOf" srcId="{4F1FA45B-F640-475F-B6EE-DD7F7DC05FF2}" destId="{11FD56A6-65F6-4A60-A83C-657A55967D13}" srcOrd="0" destOrd="0" presId="urn:microsoft.com/office/officeart/2005/8/layout/hierarchy1"/>
    <dgm:cxn modelId="{B9B2157E-AAE3-4579-B7C5-5B8B4FF2211F}" type="presParOf" srcId="{11FD56A6-65F6-4A60-A83C-657A55967D13}" destId="{F711D392-61CE-4913-AD3D-D16796DA7496}" srcOrd="0" destOrd="0" presId="urn:microsoft.com/office/officeart/2005/8/layout/hierarchy1"/>
    <dgm:cxn modelId="{E2A96994-2B62-44F7-8B69-97569A17CD38}" type="presParOf" srcId="{F711D392-61CE-4913-AD3D-D16796DA7496}" destId="{2A91F490-898C-4F28-92CE-67568317321F}" srcOrd="0" destOrd="0" presId="urn:microsoft.com/office/officeart/2005/8/layout/hierarchy1"/>
    <dgm:cxn modelId="{2F6B6EBA-885C-4A6F-812D-A1985B2BE8F4}" type="presParOf" srcId="{F711D392-61CE-4913-AD3D-D16796DA7496}" destId="{F96471A5-7204-4831-B4E3-8227A40EC9FD}" srcOrd="1" destOrd="0" presId="urn:microsoft.com/office/officeart/2005/8/layout/hierarchy1"/>
    <dgm:cxn modelId="{0952FD42-9065-4131-943C-A3E4A6D0227C}" type="presParOf" srcId="{11FD56A6-65F6-4A60-A83C-657A55967D13}" destId="{1656C23D-5A62-4484-B4FA-FD3692EBAAEA}" srcOrd="1" destOrd="0" presId="urn:microsoft.com/office/officeart/2005/8/layout/hierarchy1"/>
    <dgm:cxn modelId="{F78F4D21-B88B-48CE-AA10-79CF9EF8CC8B}" type="presParOf" srcId="{1656C23D-5A62-4484-B4FA-FD3692EBAAEA}" destId="{7200AB5F-B6C2-4FDE-833A-7563DD259144}" srcOrd="0" destOrd="0" presId="urn:microsoft.com/office/officeart/2005/8/layout/hierarchy1"/>
    <dgm:cxn modelId="{9C5ADB75-EAAF-469E-9CB5-D181FCE30056}" type="presParOf" srcId="{1656C23D-5A62-4484-B4FA-FD3692EBAAEA}" destId="{98B950B0-F16E-45A0-961C-D36B18284514}" srcOrd="1" destOrd="0" presId="urn:microsoft.com/office/officeart/2005/8/layout/hierarchy1"/>
    <dgm:cxn modelId="{C511E6D5-F7FF-4D7B-B223-2359AC3AB7D0}" type="presParOf" srcId="{98B950B0-F16E-45A0-961C-D36B18284514}" destId="{4F79C304-E517-45D5-8721-25256745921E}" srcOrd="0" destOrd="0" presId="urn:microsoft.com/office/officeart/2005/8/layout/hierarchy1"/>
    <dgm:cxn modelId="{67A89F34-5D71-4595-A907-B97ED5956739}" type="presParOf" srcId="{4F79C304-E517-45D5-8721-25256745921E}" destId="{DBCCC385-B2E1-4D25-8546-26394EC2647A}" srcOrd="0" destOrd="0" presId="urn:microsoft.com/office/officeart/2005/8/layout/hierarchy1"/>
    <dgm:cxn modelId="{5A2CDA9C-5CF4-46BC-896A-A0AE6534F6D6}" type="presParOf" srcId="{4F79C304-E517-45D5-8721-25256745921E}" destId="{1C6B71A0-AAF8-4DFC-A542-92E1E608C235}" srcOrd="1" destOrd="0" presId="urn:microsoft.com/office/officeart/2005/8/layout/hierarchy1"/>
    <dgm:cxn modelId="{5F6D971F-76BA-4BB7-A8D4-A3EAEA1C8B79}" type="presParOf" srcId="{98B950B0-F16E-45A0-961C-D36B18284514}" destId="{9CC35493-A528-4D8C-BC7F-022C43D3ECEE}" srcOrd="1" destOrd="0" presId="urn:microsoft.com/office/officeart/2005/8/layout/hierarchy1"/>
    <dgm:cxn modelId="{1F1D63F0-315F-43BA-8840-6F4DEE686CBF}" type="presParOf" srcId="{1656C23D-5A62-4484-B4FA-FD3692EBAAEA}" destId="{1F063982-0BA3-46D0-80E4-9EA1DDC327A8}" srcOrd="2" destOrd="0" presId="urn:microsoft.com/office/officeart/2005/8/layout/hierarchy1"/>
    <dgm:cxn modelId="{C9EB4337-2E90-4424-A3C9-289DDE7D7963}" type="presParOf" srcId="{1656C23D-5A62-4484-B4FA-FD3692EBAAEA}" destId="{BBA78901-D84A-4CFE-A4A9-123C78A09555}" srcOrd="3" destOrd="0" presId="urn:microsoft.com/office/officeart/2005/8/layout/hierarchy1"/>
    <dgm:cxn modelId="{131F3762-7F2A-433F-93CD-8BCC94926BB4}" type="presParOf" srcId="{BBA78901-D84A-4CFE-A4A9-123C78A09555}" destId="{27319CC9-590A-4ED6-A403-38CC716E5E1F}" srcOrd="0" destOrd="0" presId="urn:microsoft.com/office/officeart/2005/8/layout/hierarchy1"/>
    <dgm:cxn modelId="{76089BE9-826E-4BFF-9528-B6F542DE2371}" type="presParOf" srcId="{27319CC9-590A-4ED6-A403-38CC716E5E1F}" destId="{8A460802-A5F3-4026-846B-5D0AF300BB07}" srcOrd="0" destOrd="0" presId="urn:microsoft.com/office/officeart/2005/8/layout/hierarchy1"/>
    <dgm:cxn modelId="{95A41592-275C-4F83-9ED2-ED6027191DD3}" type="presParOf" srcId="{27319CC9-590A-4ED6-A403-38CC716E5E1F}" destId="{45619EBC-0139-4302-A85D-C1A236CFEA9E}" srcOrd="1" destOrd="0" presId="urn:microsoft.com/office/officeart/2005/8/layout/hierarchy1"/>
    <dgm:cxn modelId="{7169B1A8-76BE-46FA-9D60-E8C0E8E5C1B4}" type="presParOf" srcId="{BBA78901-D84A-4CFE-A4A9-123C78A09555}" destId="{B42EA510-5C39-4CF1-9BC9-D7D197B06C3D}" srcOrd="1" destOrd="0" presId="urn:microsoft.com/office/officeart/2005/8/layout/hierarchy1"/>
    <dgm:cxn modelId="{2B9201A4-22F9-450D-BC8D-F6EA394F6983}" type="presParOf" srcId="{1656C23D-5A62-4484-B4FA-FD3692EBAAEA}" destId="{D16B93E3-A893-4368-BC11-8BFBCF293345}" srcOrd="4" destOrd="0" presId="urn:microsoft.com/office/officeart/2005/8/layout/hierarchy1"/>
    <dgm:cxn modelId="{309C6269-CF89-435C-B452-B3FF91D5ED01}" type="presParOf" srcId="{1656C23D-5A62-4484-B4FA-FD3692EBAAEA}" destId="{27D0E4D6-A4C7-4417-B9C6-FD3707F1C1FD}" srcOrd="5" destOrd="0" presId="urn:microsoft.com/office/officeart/2005/8/layout/hierarchy1"/>
    <dgm:cxn modelId="{6B0DFCEB-01D6-4F23-B283-4BE565CEB18B}" type="presParOf" srcId="{27D0E4D6-A4C7-4417-B9C6-FD3707F1C1FD}" destId="{E0B4CBDA-5162-488D-9CAC-7DFC8FE85E9A}" srcOrd="0" destOrd="0" presId="urn:microsoft.com/office/officeart/2005/8/layout/hierarchy1"/>
    <dgm:cxn modelId="{BA140AC5-5872-4FF0-B691-9389311D20BC}" type="presParOf" srcId="{E0B4CBDA-5162-488D-9CAC-7DFC8FE85E9A}" destId="{FB74BE2A-ED57-4CD8-B485-16BBAD806CDA}" srcOrd="0" destOrd="0" presId="urn:microsoft.com/office/officeart/2005/8/layout/hierarchy1"/>
    <dgm:cxn modelId="{4017C0DC-C6DF-4391-9D93-591CC0EE815D}" type="presParOf" srcId="{E0B4CBDA-5162-488D-9CAC-7DFC8FE85E9A}" destId="{0FE9A764-F2BA-49D4-9F50-177AA8EE7923}" srcOrd="1" destOrd="0" presId="urn:microsoft.com/office/officeart/2005/8/layout/hierarchy1"/>
    <dgm:cxn modelId="{262C7BB0-B0D3-4D03-A0C1-0D7AAA754D1D}" type="presParOf" srcId="{27D0E4D6-A4C7-4417-B9C6-FD3707F1C1FD}" destId="{2AF49AD8-E460-4798-B8B1-07C026FC1F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830EA9D-0E7C-4A73-9629-0FA2BC040C2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CDDE725-1921-4C16-ADD1-2B594E14C85E}">
      <dgm:prSet phldrT="[Text]"/>
      <dgm:spPr/>
      <dgm:t>
        <a:bodyPr/>
        <a:lstStyle/>
        <a:p>
          <a:r>
            <a:rPr lang="en-US" dirty="0" err="1" smtClean="0"/>
            <a:t>Stelling</a:t>
          </a:r>
          <a:r>
            <a:rPr lang="en-US" dirty="0" smtClean="0"/>
            <a:t>: Het </a:t>
          </a:r>
          <a:r>
            <a:rPr lang="en-US" dirty="0" err="1" smtClean="0"/>
            <a:t>afmaakhok</a:t>
          </a:r>
          <a:r>
            <a:rPr lang="en-US" dirty="0" smtClean="0"/>
            <a:t> </a:t>
          </a:r>
          <a:r>
            <a:rPr lang="en-US" dirty="0" err="1" smtClean="0"/>
            <a:t>moet</a:t>
          </a:r>
          <a:r>
            <a:rPr lang="en-US" dirty="0" smtClean="0"/>
            <a:t> open </a:t>
          </a:r>
          <a:r>
            <a:rPr lang="en-US" dirty="0" err="1" smtClean="0"/>
            <a:t>blijven</a:t>
          </a:r>
          <a:endParaRPr lang="en-US" dirty="0"/>
        </a:p>
      </dgm:t>
    </dgm:pt>
    <dgm:pt modelId="{0997A55D-30D4-4780-8E5D-A07C88809CB0}" type="parTrans" cxnId="{4228C748-7A9D-43AF-B3AF-68D2BDE23ACF}">
      <dgm:prSet/>
      <dgm:spPr/>
      <dgm:t>
        <a:bodyPr/>
        <a:lstStyle/>
        <a:p>
          <a:endParaRPr lang="en-US"/>
        </a:p>
      </dgm:t>
    </dgm:pt>
    <dgm:pt modelId="{F66A8C13-9DFD-4F70-BC88-8B623B96B60B}" type="sibTrans" cxnId="{4228C748-7A9D-43AF-B3AF-68D2BDE23ACF}">
      <dgm:prSet/>
      <dgm:spPr/>
      <dgm:t>
        <a:bodyPr/>
        <a:lstStyle/>
        <a:p>
          <a:endParaRPr lang="en-US"/>
        </a:p>
      </dgm:t>
    </dgm:pt>
    <dgm:pt modelId="{10BD6814-A87D-4977-B1A3-9CF66418BD41}">
      <dgm:prSet phldrT="[Text]"/>
      <dgm:spPr/>
      <dgm:t>
        <a:bodyPr/>
        <a:lstStyle/>
        <a:p>
          <a:r>
            <a:rPr lang="en-US" dirty="0" err="1" smtClean="0"/>
            <a:t>Tegenargument</a:t>
          </a:r>
          <a:r>
            <a:rPr lang="en-US" dirty="0" smtClean="0"/>
            <a:t> 1 het </a:t>
          </a:r>
          <a:r>
            <a:rPr lang="en-US" dirty="0" err="1" smtClean="0"/>
            <a:t>afmaakhok</a:t>
          </a:r>
          <a:r>
            <a:rPr lang="en-US" dirty="0" smtClean="0"/>
            <a:t> is </a:t>
          </a:r>
          <a:r>
            <a:rPr lang="en-US" dirty="0" err="1" smtClean="0"/>
            <a:t>slecht</a:t>
          </a:r>
          <a:r>
            <a:rPr lang="en-US" dirty="0" smtClean="0"/>
            <a:t> </a:t>
          </a:r>
          <a:r>
            <a:rPr lang="en-US" dirty="0" err="1" smtClean="0"/>
            <a:t>voor</a:t>
          </a:r>
          <a:r>
            <a:rPr lang="en-US" dirty="0" smtClean="0"/>
            <a:t> het </a:t>
          </a:r>
          <a:r>
            <a:rPr lang="en-US" dirty="0" err="1" smtClean="0"/>
            <a:t>toerisme</a:t>
          </a:r>
          <a:r>
            <a:rPr lang="en-US" dirty="0" smtClean="0"/>
            <a:t>. </a:t>
          </a:r>
        </a:p>
        <a:p>
          <a:r>
            <a:rPr lang="en-US" dirty="0" smtClean="0"/>
            <a:t>= alinea 5</a:t>
          </a:r>
          <a:endParaRPr lang="en-US" dirty="0"/>
        </a:p>
      </dgm:t>
    </dgm:pt>
    <dgm:pt modelId="{79DB325E-3342-4287-9555-31305FCF642A}" type="parTrans" cxnId="{134B29D2-80B8-4CAC-BE7A-D207A53FD2C9}">
      <dgm:prSet/>
      <dgm:spPr/>
      <dgm:t>
        <a:bodyPr/>
        <a:lstStyle/>
        <a:p>
          <a:endParaRPr lang="en-US"/>
        </a:p>
      </dgm:t>
    </dgm:pt>
    <dgm:pt modelId="{7BA74C0D-F4F7-4B2B-AE34-3492EAC1F2B9}" type="sibTrans" cxnId="{134B29D2-80B8-4CAC-BE7A-D207A53FD2C9}">
      <dgm:prSet/>
      <dgm:spPr/>
      <dgm:t>
        <a:bodyPr/>
        <a:lstStyle/>
        <a:p>
          <a:endParaRPr lang="en-US"/>
        </a:p>
      </dgm:t>
    </dgm:pt>
    <dgm:pt modelId="{4F1FA45B-F640-475F-B6EE-DD7F7DC05FF2}" type="pres">
      <dgm:prSet presAssocID="{7830EA9D-0E7C-4A73-9629-0FA2BC040C21}" presName="hierChild1" presStyleCnt="0">
        <dgm:presLayoutVars>
          <dgm:chPref val="1"/>
          <dgm:dir/>
          <dgm:animOne val="branch"/>
          <dgm:animLvl val="lvl"/>
          <dgm:resizeHandles/>
        </dgm:presLayoutVars>
      </dgm:prSet>
      <dgm:spPr/>
    </dgm:pt>
    <dgm:pt modelId="{11FD56A6-65F6-4A60-A83C-657A55967D13}" type="pres">
      <dgm:prSet presAssocID="{1CDDE725-1921-4C16-ADD1-2B594E14C85E}" presName="hierRoot1" presStyleCnt="0"/>
      <dgm:spPr/>
    </dgm:pt>
    <dgm:pt modelId="{F711D392-61CE-4913-AD3D-D16796DA7496}" type="pres">
      <dgm:prSet presAssocID="{1CDDE725-1921-4C16-ADD1-2B594E14C85E}" presName="composite" presStyleCnt="0"/>
      <dgm:spPr/>
    </dgm:pt>
    <dgm:pt modelId="{2A91F490-898C-4F28-92CE-67568317321F}" type="pres">
      <dgm:prSet presAssocID="{1CDDE725-1921-4C16-ADD1-2B594E14C85E}" presName="background" presStyleLbl="node0" presStyleIdx="0" presStyleCnt="1"/>
      <dgm:spPr/>
    </dgm:pt>
    <dgm:pt modelId="{F96471A5-7204-4831-B4E3-8227A40EC9FD}" type="pres">
      <dgm:prSet presAssocID="{1CDDE725-1921-4C16-ADD1-2B594E14C85E}" presName="text" presStyleLbl="fgAcc0" presStyleIdx="0" presStyleCnt="1">
        <dgm:presLayoutVars>
          <dgm:chPref val="3"/>
        </dgm:presLayoutVars>
      </dgm:prSet>
      <dgm:spPr/>
      <dgm:t>
        <a:bodyPr/>
        <a:lstStyle/>
        <a:p>
          <a:endParaRPr lang="en-US"/>
        </a:p>
      </dgm:t>
    </dgm:pt>
    <dgm:pt modelId="{1656C23D-5A62-4484-B4FA-FD3692EBAAEA}" type="pres">
      <dgm:prSet presAssocID="{1CDDE725-1921-4C16-ADD1-2B594E14C85E}" presName="hierChild2" presStyleCnt="0"/>
      <dgm:spPr/>
    </dgm:pt>
    <dgm:pt modelId="{7200AB5F-B6C2-4FDE-833A-7563DD259144}" type="pres">
      <dgm:prSet presAssocID="{79DB325E-3342-4287-9555-31305FCF642A}" presName="Name10" presStyleLbl="parChTrans1D2" presStyleIdx="0" presStyleCnt="1"/>
      <dgm:spPr/>
    </dgm:pt>
    <dgm:pt modelId="{98B950B0-F16E-45A0-961C-D36B18284514}" type="pres">
      <dgm:prSet presAssocID="{10BD6814-A87D-4977-B1A3-9CF66418BD41}" presName="hierRoot2" presStyleCnt="0"/>
      <dgm:spPr/>
    </dgm:pt>
    <dgm:pt modelId="{4F79C304-E517-45D5-8721-25256745921E}" type="pres">
      <dgm:prSet presAssocID="{10BD6814-A87D-4977-B1A3-9CF66418BD41}" presName="composite2" presStyleCnt="0"/>
      <dgm:spPr/>
    </dgm:pt>
    <dgm:pt modelId="{DBCCC385-B2E1-4D25-8546-26394EC2647A}" type="pres">
      <dgm:prSet presAssocID="{10BD6814-A87D-4977-B1A3-9CF66418BD41}" presName="background2" presStyleLbl="node2" presStyleIdx="0" presStyleCnt="1"/>
      <dgm:spPr/>
    </dgm:pt>
    <dgm:pt modelId="{1C6B71A0-AAF8-4DFC-A542-92E1E608C235}" type="pres">
      <dgm:prSet presAssocID="{10BD6814-A87D-4977-B1A3-9CF66418BD41}" presName="text2" presStyleLbl="fgAcc2" presStyleIdx="0" presStyleCnt="1">
        <dgm:presLayoutVars>
          <dgm:chPref val="3"/>
        </dgm:presLayoutVars>
      </dgm:prSet>
      <dgm:spPr/>
      <dgm:t>
        <a:bodyPr/>
        <a:lstStyle/>
        <a:p>
          <a:endParaRPr lang="en-US"/>
        </a:p>
      </dgm:t>
    </dgm:pt>
    <dgm:pt modelId="{9CC35493-A528-4D8C-BC7F-022C43D3ECEE}" type="pres">
      <dgm:prSet presAssocID="{10BD6814-A87D-4977-B1A3-9CF66418BD41}" presName="hierChild3" presStyleCnt="0"/>
      <dgm:spPr/>
    </dgm:pt>
  </dgm:ptLst>
  <dgm:cxnLst>
    <dgm:cxn modelId="{C977211D-1D99-4F5B-979F-05D02890E9C9}" type="presOf" srcId="{7830EA9D-0E7C-4A73-9629-0FA2BC040C21}" destId="{4F1FA45B-F640-475F-B6EE-DD7F7DC05FF2}" srcOrd="0" destOrd="0" presId="urn:microsoft.com/office/officeart/2005/8/layout/hierarchy1"/>
    <dgm:cxn modelId="{134B29D2-80B8-4CAC-BE7A-D207A53FD2C9}" srcId="{1CDDE725-1921-4C16-ADD1-2B594E14C85E}" destId="{10BD6814-A87D-4977-B1A3-9CF66418BD41}" srcOrd="0" destOrd="0" parTransId="{79DB325E-3342-4287-9555-31305FCF642A}" sibTransId="{7BA74C0D-F4F7-4B2B-AE34-3492EAC1F2B9}"/>
    <dgm:cxn modelId="{3C6BB928-0AC4-4859-B951-AFCE76E0922F}" type="presOf" srcId="{10BD6814-A87D-4977-B1A3-9CF66418BD41}" destId="{1C6B71A0-AAF8-4DFC-A542-92E1E608C235}" srcOrd="0" destOrd="0" presId="urn:microsoft.com/office/officeart/2005/8/layout/hierarchy1"/>
    <dgm:cxn modelId="{4228C748-7A9D-43AF-B3AF-68D2BDE23ACF}" srcId="{7830EA9D-0E7C-4A73-9629-0FA2BC040C21}" destId="{1CDDE725-1921-4C16-ADD1-2B594E14C85E}" srcOrd="0" destOrd="0" parTransId="{0997A55D-30D4-4780-8E5D-A07C88809CB0}" sibTransId="{F66A8C13-9DFD-4F70-BC88-8B623B96B60B}"/>
    <dgm:cxn modelId="{2CFBBC1B-1C0B-4372-A95F-F09F3BE242C4}" type="presOf" srcId="{1CDDE725-1921-4C16-ADD1-2B594E14C85E}" destId="{F96471A5-7204-4831-B4E3-8227A40EC9FD}" srcOrd="0" destOrd="0" presId="urn:microsoft.com/office/officeart/2005/8/layout/hierarchy1"/>
    <dgm:cxn modelId="{18152328-8B6C-4326-A1FA-34B95BBC6193}" type="presOf" srcId="{79DB325E-3342-4287-9555-31305FCF642A}" destId="{7200AB5F-B6C2-4FDE-833A-7563DD259144}" srcOrd="0" destOrd="0" presId="urn:microsoft.com/office/officeart/2005/8/layout/hierarchy1"/>
    <dgm:cxn modelId="{E384CBC1-496C-414B-A5DB-11F13CDCA404}" type="presParOf" srcId="{4F1FA45B-F640-475F-B6EE-DD7F7DC05FF2}" destId="{11FD56A6-65F6-4A60-A83C-657A55967D13}" srcOrd="0" destOrd="0" presId="urn:microsoft.com/office/officeart/2005/8/layout/hierarchy1"/>
    <dgm:cxn modelId="{B9B2157E-AAE3-4579-B7C5-5B8B4FF2211F}" type="presParOf" srcId="{11FD56A6-65F6-4A60-A83C-657A55967D13}" destId="{F711D392-61CE-4913-AD3D-D16796DA7496}" srcOrd="0" destOrd="0" presId="urn:microsoft.com/office/officeart/2005/8/layout/hierarchy1"/>
    <dgm:cxn modelId="{E2A96994-2B62-44F7-8B69-97569A17CD38}" type="presParOf" srcId="{F711D392-61CE-4913-AD3D-D16796DA7496}" destId="{2A91F490-898C-4F28-92CE-67568317321F}" srcOrd="0" destOrd="0" presId="urn:microsoft.com/office/officeart/2005/8/layout/hierarchy1"/>
    <dgm:cxn modelId="{2F6B6EBA-885C-4A6F-812D-A1985B2BE8F4}" type="presParOf" srcId="{F711D392-61CE-4913-AD3D-D16796DA7496}" destId="{F96471A5-7204-4831-B4E3-8227A40EC9FD}" srcOrd="1" destOrd="0" presId="urn:microsoft.com/office/officeart/2005/8/layout/hierarchy1"/>
    <dgm:cxn modelId="{0952FD42-9065-4131-943C-A3E4A6D0227C}" type="presParOf" srcId="{11FD56A6-65F6-4A60-A83C-657A55967D13}" destId="{1656C23D-5A62-4484-B4FA-FD3692EBAAEA}" srcOrd="1" destOrd="0" presId="urn:microsoft.com/office/officeart/2005/8/layout/hierarchy1"/>
    <dgm:cxn modelId="{F78F4D21-B88B-48CE-AA10-79CF9EF8CC8B}" type="presParOf" srcId="{1656C23D-5A62-4484-B4FA-FD3692EBAAEA}" destId="{7200AB5F-B6C2-4FDE-833A-7563DD259144}" srcOrd="0" destOrd="0" presId="urn:microsoft.com/office/officeart/2005/8/layout/hierarchy1"/>
    <dgm:cxn modelId="{9C5ADB75-EAAF-469E-9CB5-D181FCE30056}" type="presParOf" srcId="{1656C23D-5A62-4484-B4FA-FD3692EBAAEA}" destId="{98B950B0-F16E-45A0-961C-D36B18284514}" srcOrd="1" destOrd="0" presId="urn:microsoft.com/office/officeart/2005/8/layout/hierarchy1"/>
    <dgm:cxn modelId="{C511E6D5-F7FF-4D7B-B223-2359AC3AB7D0}" type="presParOf" srcId="{98B950B0-F16E-45A0-961C-D36B18284514}" destId="{4F79C304-E517-45D5-8721-25256745921E}" srcOrd="0" destOrd="0" presId="urn:microsoft.com/office/officeart/2005/8/layout/hierarchy1"/>
    <dgm:cxn modelId="{67A89F34-5D71-4595-A907-B97ED5956739}" type="presParOf" srcId="{4F79C304-E517-45D5-8721-25256745921E}" destId="{DBCCC385-B2E1-4D25-8546-26394EC2647A}" srcOrd="0" destOrd="0" presId="urn:microsoft.com/office/officeart/2005/8/layout/hierarchy1"/>
    <dgm:cxn modelId="{5A2CDA9C-5CF4-46BC-896A-A0AE6534F6D6}" type="presParOf" srcId="{4F79C304-E517-45D5-8721-25256745921E}" destId="{1C6B71A0-AAF8-4DFC-A542-92E1E608C235}" srcOrd="1" destOrd="0" presId="urn:microsoft.com/office/officeart/2005/8/layout/hierarchy1"/>
    <dgm:cxn modelId="{5F6D971F-76BA-4BB7-A8D4-A3EAEA1C8B79}" type="presParOf" srcId="{98B950B0-F16E-45A0-961C-D36B18284514}" destId="{9CC35493-A528-4D8C-BC7F-022C43D3ECEE}"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7830EA9D-0E7C-4A73-9629-0FA2BC040C2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CDDE725-1921-4C16-ADD1-2B594E14C85E}">
      <dgm:prSet phldrT="[Text]"/>
      <dgm:spPr/>
      <dgm:t>
        <a:bodyPr/>
        <a:lstStyle/>
        <a:p>
          <a:r>
            <a:rPr lang="en-US" dirty="0" err="1" smtClean="0"/>
            <a:t>Stelling</a:t>
          </a:r>
          <a:r>
            <a:rPr lang="en-US" dirty="0" smtClean="0"/>
            <a:t>: Het </a:t>
          </a:r>
          <a:r>
            <a:rPr lang="en-US" dirty="0" err="1" smtClean="0"/>
            <a:t>afmaakhok</a:t>
          </a:r>
          <a:r>
            <a:rPr lang="en-US" dirty="0" smtClean="0"/>
            <a:t> </a:t>
          </a:r>
          <a:r>
            <a:rPr lang="en-US" dirty="0" err="1" smtClean="0"/>
            <a:t>moet</a:t>
          </a:r>
          <a:r>
            <a:rPr lang="en-US" dirty="0" smtClean="0"/>
            <a:t> open </a:t>
          </a:r>
          <a:r>
            <a:rPr lang="en-US" dirty="0" err="1" smtClean="0"/>
            <a:t>blijven</a:t>
          </a:r>
          <a:endParaRPr lang="en-US" dirty="0"/>
        </a:p>
      </dgm:t>
    </dgm:pt>
    <dgm:pt modelId="{0997A55D-30D4-4780-8E5D-A07C88809CB0}" type="parTrans" cxnId="{4228C748-7A9D-43AF-B3AF-68D2BDE23ACF}">
      <dgm:prSet/>
      <dgm:spPr/>
      <dgm:t>
        <a:bodyPr/>
        <a:lstStyle/>
        <a:p>
          <a:endParaRPr lang="en-US"/>
        </a:p>
      </dgm:t>
    </dgm:pt>
    <dgm:pt modelId="{F66A8C13-9DFD-4F70-BC88-8B623B96B60B}" type="sibTrans" cxnId="{4228C748-7A9D-43AF-B3AF-68D2BDE23ACF}">
      <dgm:prSet/>
      <dgm:spPr/>
      <dgm:t>
        <a:bodyPr/>
        <a:lstStyle/>
        <a:p>
          <a:endParaRPr lang="en-US"/>
        </a:p>
      </dgm:t>
    </dgm:pt>
    <dgm:pt modelId="{10BD6814-A87D-4977-B1A3-9CF66418BD41}">
      <dgm:prSet phldrT="[Text]"/>
      <dgm:spPr/>
      <dgm:t>
        <a:bodyPr/>
        <a:lstStyle/>
        <a:p>
          <a:r>
            <a:rPr lang="en-US" dirty="0" smtClean="0"/>
            <a:t>Argument1 Aruba is nog </a:t>
          </a:r>
          <a:r>
            <a:rPr lang="en-US" dirty="0" err="1" smtClean="0"/>
            <a:t>niet</a:t>
          </a:r>
          <a:r>
            <a:rPr lang="en-US" dirty="0" smtClean="0"/>
            <a:t> </a:t>
          </a:r>
          <a:r>
            <a:rPr lang="en-US" dirty="0" err="1" smtClean="0"/>
            <a:t>klaar</a:t>
          </a:r>
          <a:r>
            <a:rPr lang="en-US" dirty="0" smtClean="0"/>
            <a:t> </a:t>
          </a:r>
          <a:r>
            <a:rPr lang="en-US" dirty="0" err="1" smtClean="0"/>
            <a:t>voor</a:t>
          </a:r>
          <a:r>
            <a:rPr lang="en-US" dirty="0" smtClean="0"/>
            <a:t> </a:t>
          </a:r>
          <a:r>
            <a:rPr lang="en-US" dirty="0" err="1" smtClean="0"/>
            <a:t>sluiting</a:t>
          </a:r>
          <a:endParaRPr lang="en-US" dirty="0"/>
        </a:p>
      </dgm:t>
    </dgm:pt>
    <dgm:pt modelId="{79DB325E-3342-4287-9555-31305FCF642A}" type="parTrans" cxnId="{134B29D2-80B8-4CAC-BE7A-D207A53FD2C9}">
      <dgm:prSet/>
      <dgm:spPr/>
      <dgm:t>
        <a:bodyPr/>
        <a:lstStyle/>
        <a:p>
          <a:endParaRPr lang="en-US"/>
        </a:p>
      </dgm:t>
    </dgm:pt>
    <dgm:pt modelId="{7BA74C0D-F4F7-4B2B-AE34-3492EAC1F2B9}" type="sibTrans" cxnId="{134B29D2-80B8-4CAC-BE7A-D207A53FD2C9}">
      <dgm:prSet/>
      <dgm:spPr/>
      <dgm:t>
        <a:bodyPr/>
        <a:lstStyle/>
        <a:p>
          <a:endParaRPr lang="en-US"/>
        </a:p>
      </dgm:t>
    </dgm:pt>
    <dgm:pt modelId="{B520C79B-1988-477A-A25A-749ED2D84F26}">
      <dgm:prSet phldrT="[Text]"/>
      <dgm:spPr/>
      <dgm:t>
        <a:bodyPr/>
        <a:lstStyle/>
        <a:p>
          <a:r>
            <a:rPr lang="en-US" dirty="0" smtClean="0"/>
            <a:t>Argument 2 De </a:t>
          </a:r>
          <a:r>
            <a:rPr lang="en-US" dirty="0" err="1" smtClean="0"/>
            <a:t>opvang</a:t>
          </a:r>
          <a:r>
            <a:rPr lang="en-US" dirty="0" smtClean="0"/>
            <a:t> van de </a:t>
          </a:r>
          <a:r>
            <a:rPr lang="en-US" dirty="0" err="1" smtClean="0"/>
            <a:t>honden</a:t>
          </a:r>
          <a:r>
            <a:rPr lang="en-US" dirty="0" smtClean="0"/>
            <a:t> en </a:t>
          </a:r>
          <a:r>
            <a:rPr lang="en-US" dirty="0" err="1" smtClean="0"/>
            <a:t>katten</a:t>
          </a:r>
          <a:r>
            <a:rPr lang="en-US" dirty="0" smtClean="0"/>
            <a:t> </a:t>
          </a:r>
          <a:r>
            <a:rPr lang="en-US" dirty="0" err="1" smtClean="0"/>
            <a:t>kost</a:t>
          </a:r>
          <a:r>
            <a:rPr lang="en-US" dirty="0" smtClean="0"/>
            <a:t> </a:t>
          </a:r>
          <a:r>
            <a:rPr lang="en-US" dirty="0" err="1" smtClean="0"/>
            <a:t>veel</a:t>
          </a:r>
          <a:r>
            <a:rPr lang="en-US" dirty="0" smtClean="0"/>
            <a:t> geld</a:t>
          </a:r>
          <a:endParaRPr lang="en-US" dirty="0"/>
        </a:p>
      </dgm:t>
    </dgm:pt>
    <dgm:pt modelId="{2535797D-7838-4F36-A13D-CC5D4CC867EF}" type="parTrans" cxnId="{FB310F7E-1E6C-4C2D-A407-5652752015EA}">
      <dgm:prSet/>
      <dgm:spPr/>
      <dgm:t>
        <a:bodyPr/>
        <a:lstStyle/>
        <a:p>
          <a:endParaRPr lang="en-US"/>
        </a:p>
      </dgm:t>
    </dgm:pt>
    <dgm:pt modelId="{8DA7500B-FE57-4D96-A378-A689CDBF53E6}" type="sibTrans" cxnId="{FB310F7E-1E6C-4C2D-A407-5652752015EA}">
      <dgm:prSet/>
      <dgm:spPr/>
      <dgm:t>
        <a:bodyPr/>
        <a:lstStyle/>
        <a:p>
          <a:endParaRPr lang="en-US"/>
        </a:p>
      </dgm:t>
    </dgm:pt>
    <dgm:pt modelId="{DED4DF4B-8712-4F43-A777-1FD5F3F6DB3A}">
      <dgm:prSet phldrT="[Text]"/>
      <dgm:spPr/>
      <dgm:t>
        <a:bodyPr/>
        <a:lstStyle/>
        <a:p>
          <a:r>
            <a:rPr lang="en-US" dirty="0" smtClean="0"/>
            <a:t>Argument 3: </a:t>
          </a:r>
          <a:r>
            <a:rPr lang="en-US" dirty="0" err="1" smtClean="0"/>
            <a:t>Honden</a:t>
          </a:r>
          <a:r>
            <a:rPr lang="en-US" dirty="0" smtClean="0"/>
            <a:t> en </a:t>
          </a:r>
          <a:r>
            <a:rPr lang="en-US" dirty="0" err="1" smtClean="0"/>
            <a:t>katten</a:t>
          </a:r>
          <a:r>
            <a:rPr lang="en-US" dirty="0" smtClean="0"/>
            <a:t> </a:t>
          </a:r>
          <a:r>
            <a:rPr lang="en-US" dirty="0" err="1" smtClean="0"/>
            <a:t>moeten</a:t>
          </a:r>
          <a:r>
            <a:rPr lang="en-US" dirty="0" smtClean="0"/>
            <a:t> </a:t>
          </a:r>
          <a:r>
            <a:rPr lang="en-US" dirty="0" err="1" smtClean="0"/>
            <a:t>snel</a:t>
          </a:r>
          <a:r>
            <a:rPr lang="en-US" dirty="0" smtClean="0"/>
            <a:t> </a:t>
          </a:r>
          <a:r>
            <a:rPr lang="en-US" dirty="0" err="1" smtClean="0"/>
            <a:t>uit</a:t>
          </a:r>
          <a:r>
            <a:rPr lang="en-US" dirty="0" smtClean="0"/>
            <a:t> </a:t>
          </a:r>
          <a:r>
            <a:rPr lang="en-US" dirty="0" err="1" smtClean="0"/>
            <a:t>hun</a:t>
          </a:r>
          <a:r>
            <a:rPr lang="en-US" dirty="0" smtClean="0"/>
            <a:t> </a:t>
          </a:r>
          <a:r>
            <a:rPr lang="en-US" dirty="0" err="1" smtClean="0"/>
            <a:t>lijden</a:t>
          </a:r>
          <a:r>
            <a:rPr lang="en-US" dirty="0" smtClean="0"/>
            <a:t> </a:t>
          </a:r>
          <a:r>
            <a:rPr lang="en-US" dirty="0" err="1" smtClean="0"/>
            <a:t>verlost</a:t>
          </a:r>
          <a:r>
            <a:rPr lang="en-US" dirty="0" smtClean="0"/>
            <a:t> </a:t>
          </a:r>
          <a:r>
            <a:rPr lang="en-US" dirty="0" err="1" smtClean="0"/>
            <a:t>worden</a:t>
          </a:r>
          <a:endParaRPr lang="en-US" dirty="0"/>
        </a:p>
      </dgm:t>
    </dgm:pt>
    <dgm:pt modelId="{4AAF8D83-94DE-4E74-AFB6-C3F5F3F6AEA9}" type="parTrans" cxnId="{C4C200FF-31D8-455B-8A4B-94A59A98767F}">
      <dgm:prSet/>
      <dgm:spPr/>
      <dgm:t>
        <a:bodyPr/>
        <a:lstStyle/>
        <a:p>
          <a:endParaRPr lang="en-US"/>
        </a:p>
      </dgm:t>
    </dgm:pt>
    <dgm:pt modelId="{E51E79EB-BEED-4041-8B14-E01E02E738E0}" type="sibTrans" cxnId="{C4C200FF-31D8-455B-8A4B-94A59A98767F}">
      <dgm:prSet/>
      <dgm:spPr/>
      <dgm:t>
        <a:bodyPr/>
        <a:lstStyle/>
        <a:p>
          <a:endParaRPr lang="en-US"/>
        </a:p>
      </dgm:t>
    </dgm:pt>
    <dgm:pt modelId="{4F1FA45B-F640-475F-B6EE-DD7F7DC05FF2}" type="pres">
      <dgm:prSet presAssocID="{7830EA9D-0E7C-4A73-9629-0FA2BC040C21}" presName="hierChild1" presStyleCnt="0">
        <dgm:presLayoutVars>
          <dgm:chPref val="1"/>
          <dgm:dir/>
          <dgm:animOne val="branch"/>
          <dgm:animLvl val="lvl"/>
          <dgm:resizeHandles/>
        </dgm:presLayoutVars>
      </dgm:prSet>
      <dgm:spPr/>
    </dgm:pt>
    <dgm:pt modelId="{11FD56A6-65F6-4A60-A83C-657A55967D13}" type="pres">
      <dgm:prSet presAssocID="{1CDDE725-1921-4C16-ADD1-2B594E14C85E}" presName="hierRoot1" presStyleCnt="0"/>
      <dgm:spPr/>
    </dgm:pt>
    <dgm:pt modelId="{F711D392-61CE-4913-AD3D-D16796DA7496}" type="pres">
      <dgm:prSet presAssocID="{1CDDE725-1921-4C16-ADD1-2B594E14C85E}" presName="composite" presStyleCnt="0"/>
      <dgm:spPr/>
    </dgm:pt>
    <dgm:pt modelId="{2A91F490-898C-4F28-92CE-67568317321F}" type="pres">
      <dgm:prSet presAssocID="{1CDDE725-1921-4C16-ADD1-2B594E14C85E}" presName="background" presStyleLbl="node0" presStyleIdx="0" presStyleCnt="1"/>
      <dgm:spPr/>
    </dgm:pt>
    <dgm:pt modelId="{F96471A5-7204-4831-B4E3-8227A40EC9FD}" type="pres">
      <dgm:prSet presAssocID="{1CDDE725-1921-4C16-ADD1-2B594E14C85E}" presName="text" presStyleLbl="fgAcc0" presStyleIdx="0" presStyleCnt="1">
        <dgm:presLayoutVars>
          <dgm:chPref val="3"/>
        </dgm:presLayoutVars>
      </dgm:prSet>
      <dgm:spPr/>
      <dgm:t>
        <a:bodyPr/>
        <a:lstStyle/>
        <a:p>
          <a:endParaRPr lang="en-US"/>
        </a:p>
      </dgm:t>
    </dgm:pt>
    <dgm:pt modelId="{1656C23D-5A62-4484-B4FA-FD3692EBAAEA}" type="pres">
      <dgm:prSet presAssocID="{1CDDE725-1921-4C16-ADD1-2B594E14C85E}" presName="hierChild2" presStyleCnt="0"/>
      <dgm:spPr/>
    </dgm:pt>
    <dgm:pt modelId="{7200AB5F-B6C2-4FDE-833A-7563DD259144}" type="pres">
      <dgm:prSet presAssocID="{79DB325E-3342-4287-9555-31305FCF642A}" presName="Name10" presStyleLbl="parChTrans1D2" presStyleIdx="0" presStyleCnt="3"/>
      <dgm:spPr/>
    </dgm:pt>
    <dgm:pt modelId="{98B950B0-F16E-45A0-961C-D36B18284514}" type="pres">
      <dgm:prSet presAssocID="{10BD6814-A87D-4977-B1A3-9CF66418BD41}" presName="hierRoot2" presStyleCnt="0"/>
      <dgm:spPr/>
    </dgm:pt>
    <dgm:pt modelId="{4F79C304-E517-45D5-8721-25256745921E}" type="pres">
      <dgm:prSet presAssocID="{10BD6814-A87D-4977-B1A3-9CF66418BD41}" presName="composite2" presStyleCnt="0"/>
      <dgm:spPr/>
    </dgm:pt>
    <dgm:pt modelId="{DBCCC385-B2E1-4D25-8546-26394EC2647A}" type="pres">
      <dgm:prSet presAssocID="{10BD6814-A87D-4977-B1A3-9CF66418BD41}" presName="background2" presStyleLbl="node2" presStyleIdx="0" presStyleCnt="3"/>
      <dgm:spPr/>
    </dgm:pt>
    <dgm:pt modelId="{1C6B71A0-AAF8-4DFC-A542-92E1E608C235}" type="pres">
      <dgm:prSet presAssocID="{10BD6814-A87D-4977-B1A3-9CF66418BD41}" presName="text2" presStyleLbl="fgAcc2" presStyleIdx="0" presStyleCnt="3" custLinFactNeighborX="-10275" custLinFactNeighborY="10611">
        <dgm:presLayoutVars>
          <dgm:chPref val="3"/>
        </dgm:presLayoutVars>
      </dgm:prSet>
      <dgm:spPr/>
      <dgm:t>
        <a:bodyPr/>
        <a:lstStyle/>
        <a:p>
          <a:endParaRPr lang="en-US"/>
        </a:p>
      </dgm:t>
    </dgm:pt>
    <dgm:pt modelId="{9CC35493-A528-4D8C-BC7F-022C43D3ECEE}" type="pres">
      <dgm:prSet presAssocID="{10BD6814-A87D-4977-B1A3-9CF66418BD41}" presName="hierChild3" presStyleCnt="0"/>
      <dgm:spPr/>
    </dgm:pt>
    <dgm:pt modelId="{1F063982-0BA3-46D0-80E4-9EA1DDC327A8}" type="pres">
      <dgm:prSet presAssocID="{2535797D-7838-4F36-A13D-CC5D4CC867EF}" presName="Name10" presStyleLbl="parChTrans1D2" presStyleIdx="1" presStyleCnt="3"/>
      <dgm:spPr/>
    </dgm:pt>
    <dgm:pt modelId="{BBA78901-D84A-4CFE-A4A9-123C78A09555}" type="pres">
      <dgm:prSet presAssocID="{B520C79B-1988-477A-A25A-749ED2D84F26}" presName="hierRoot2" presStyleCnt="0"/>
      <dgm:spPr/>
    </dgm:pt>
    <dgm:pt modelId="{27319CC9-590A-4ED6-A403-38CC716E5E1F}" type="pres">
      <dgm:prSet presAssocID="{B520C79B-1988-477A-A25A-749ED2D84F26}" presName="composite2" presStyleCnt="0"/>
      <dgm:spPr/>
    </dgm:pt>
    <dgm:pt modelId="{8A460802-A5F3-4026-846B-5D0AF300BB07}" type="pres">
      <dgm:prSet presAssocID="{B520C79B-1988-477A-A25A-749ED2D84F26}" presName="background2" presStyleLbl="node2" presStyleIdx="1" presStyleCnt="3"/>
      <dgm:spPr/>
    </dgm:pt>
    <dgm:pt modelId="{45619EBC-0139-4302-A85D-C1A236CFEA9E}" type="pres">
      <dgm:prSet presAssocID="{B520C79B-1988-477A-A25A-749ED2D84F26}" presName="text2" presStyleLbl="fgAcc2" presStyleIdx="1" presStyleCnt="3" custLinFactY="13270" custLinFactNeighborX="-2604" custLinFactNeighborY="100000">
        <dgm:presLayoutVars>
          <dgm:chPref val="3"/>
        </dgm:presLayoutVars>
      </dgm:prSet>
      <dgm:spPr/>
    </dgm:pt>
    <dgm:pt modelId="{B42EA510-5C39-4CF1-9BC9-D7D197B06C3D}" type="pres">
      <dgm:prSet presAssocID="{B520C79B-1988-477A-A25A-749ED2D84F26}" presName="hierChild3" presStyleCnt="0"/>
      <dgm:spPr/>
    </dgm:pt>
    <dgm:pt modelId="{D16B93E3-A893-4368-BC11-8BFBCF293345}" type="pres">
      <dgm:prSet presAssocID="{4AAF8D83-94DE-4E74-AFB6-C3F5F3F6AEA9}" presName="Name10" presStyleLbl="parChTrans1D2" presStyleIdx="2" presStyleCnt="3"/>
      <dgm:spPr/>
    </dgm:pt>
    <dgm:pt modelId="{27D0E4D6-A4C7-4417-B9C6-FD3707F1C1FD}" type="pres">
      <dgm:prSet presAssocID="{DED4DF4B-8712-4F43-A777-1FD5F3F6DB3A}" presName="hierRoot2" presStyleCnt="0"/>
      <dgm:spPr/>
    </dgm:pt>
    <dgm:pt modelId="{E0B4CBDA-5162-488D-9CAC-7DFC8FE85E9A}" type="pres">
      <dgm:prSet presAssocID="{DED4DF4B-8712-4F43-A777-1FD5F3F6DB3A}" presName="composite2" presStyleCnt="0"/>
      <dgm:spPr/>
    </dgm:pt>
    <dgm:pt modelId="{FB74BE2A-ED57-4CD8-B485-16BBAD806CDA}" type="pres">
      <dgm:prSet presAssocID="{DED4DF4B-8712-4F43-A777-1FD5F3F6DB3A}" presName="background2" presStyleLbl="node2" presStyleIdx="2" presStyleCnt="3"/>
      <dgm:spPr/>
    </dgm:pt>
    <dgm:pt modelId="{0FE9A764-F2BA-49D4-9F50-177AA8EE7923}" type="pres">
      <dgm:prSet presAssocID="{DED4DF4B-8712-4F43-A777-1FD5F3F6DB3A}" presName="text2" presStyleLbl="fgAcc2" presStyleIdx="2" presStyleCnt="3">
        <dgm:presLayoutVars>
          <dgm:chPref val="3"/>
        </dgm:presLayoutVars>
      </dgm:prSet>
      <dgm:spPr/>
      <dgm:t>
        <a:bodyPr/>
        <a:lstStyle/>
        <a:p>
          <a:endParaRPr lang="en-US"/>
        </a:p>
      </dgm:t>
    </dgm:pt>
    <dgm:pt modelId="{2AF49AD8-E460-4798-B8B1-07C026FC1F8D}" type="pres">
      <dgm:prSet presAssocID="{DED4DF4B-8712-4F43-A777-1FD5F3F6DB3A}" presName="hierChild3" presStyleCnt="0"/>
      <dgm:spPr/>
    </dgm:pt>
  </dgm:ptLst>
  <dgm:cxnLst>
    <dgm:cxn modelId="{2CFBBC1B-1C0B-4372-A95F-F09F3BE242C4}" type="presOf" srcId="{1CDDE725-1921-4C16-ADD1-2B594E14C85E}" destId="{F96471A5-7204-4831-B4E3-8227A40EC9FD}" srcOrd="0" destOrd="0" presId="urn:microsoft.com/office/officeart/2005/8/layout/hierarchy1"/>
    <dgm:cxn modelId="{FB310F7E-1E6C-4C2D-A407-5652752015EA}" srcId="{1CDDE725-1921-4C16-ADD1-2B594E14C85E}" destId="{B520C79B-1988-477A-A25A-749ED2D84F26}" srcOrd="1" destOrd="0" parTransId="{2535797D-7838-4F36-A13D-CC5D4CC867EF}" sibTransId="{8DA7500B-FE57-4D96-A378-A689CDBF53E6}"/>
    <dgm:cxn modelId="{3C6BB928-0AC4-4859-B951-AFCE76E0922F}" type="presOf" srcId="{10BD6814-A87D-4977-B1A3-9CF66418BD41}" destId="{1C6B71A0-AAF8-4DFC-A542-92E1E608C235}" srcOrd="0" destOrd="0" presId="urn:microsoft.com/office/officeart/2005/8/layout/hierarchy1"/>
    <dgm:cxn modelId="{410D91A9-2CC6-4ACD-84AD-00B7B6A8DB51}" type="presOf" srcId="{DED4DF4B-8712-4F43-A777-1FD5F3F6DB3A}" destId="{0FE9A764-F2BA-49D4-9F50-177AA8EE7923}" srcOrd="0" destOrd="0" presId="urn:microsoft.com/office/officeart/2005/8/layout/hierarchy1"/>
    <dgm:cxn modelId="{134B29D2-80B8-4CAC-BE7A-D207A53FD2C9}" srcId="{1CDDE725-1921-4C16-ADD1-2B594E14C85E}" destId="{10BD6814-A87D-4977-B1A3-9CF66418BD41}" srcOrd="0" destOrd="0" parTransId="{79DB325E-3342-4287-9555-31305FCF642A}" sibTransId="{7BA74C0D-F4F7-4B2B-AE34-3492EAC1F2B9}"/>
    <dgm:cxn modelId="{C4C200FF-31D8-455B-8A4B-94A59A98767F}" srcId="{1CDDE725-1921-4C16-ADD1-2B594E14C85E}" destId="{DED4DF4B-8712-4F43-A777-1FD5F3F6DB3A}" srcOrd="2" destOrd="0" parTransId="{4AAF8D83-94DE-4E74-AFB6-C3F5F3F6AEA9}" sibTransId="{E51E79EB-BEED-4041-8B14-E01E02E738E0}"/>
    <dgm:cxn modelId="{DAC08871-5320-4250-BFAA-F26BA79E84E8}" type="presOf" srcId="{B520C79B-1988-477A-A25A-749ED2D84F26}" destId="{45619EBC-0139-4302-A85D-C1A236CFEA9E}" srcOrd="0" destOrd="0" presId="urn:microsoft.com/office/officeart/2005/8/layout/hierarchy1"/>
    <dgm:cxn modelId="{BF3C3D92-13F2-4551-AD67-B4D0E2E4E1A5}" type="presOf" srcId="{2535797D-7838-4F36-A13D-CC5D4CC867EF}" destId="{1F063982-0BA3-46D0-80E4-9EA1DDC327A8}" srcOrd="0" destOrd="0" presId="urn:microsoft.com/office/officeart/2005/8/layout/hierarchy1"/>
    <dgm:cxn modelId="{18152328-8B6C-4326-A1FA-34B95BBC6193}" type="presOf" srcId="{79DB325E-3342-4287-9555-31305FCF642A}" destId="{7200AB5F-B6C2-4FDE-833A-7563DD259144}" srcOrd="0" destOrd="0" presId="urn:microsoft.com/office/officeart/2005/8/layout/hierarchy1"/>
    <dgm:cxn modelId="{C977211D-1D99-4F5B-979F-05D02890E9C9}" type="presOf" srcId="{7830EA9D-0E7C-4A73-9629-0FA2BC040C21}" destId="{4F1FA45B-F640-475F-B6EE-DD7F7DC05FF2}" srcOrd="0" destOrd="0" presId="urn:microsoft.com/office/officeart/2005/8/layout/hierarchy1"/>
    <dgm:cxn modelId="{4228C748-7A9D-43AF-B3AF-68D2BDE23ACF}" srcId="{7830EA9D-0E7C-4A73-9629-0FA2BC040C21}" destId="{1CDDE725-1921-4C16-ADD1-2B594E14C85E}" srcOrd="0" destOrd="0" parTransId="{0997A55D-30D4-4780-8E5D-A07C88809CB0}" sibTransId="{F66A8C13-9DFD-4F70-BC88-8B623B96B60B}"/>
    <dgm:cxn modelId="{4940859F-8F16-468B-B828-2DDC9ACEF196}" type="presOf" srcId="{4AAF8D83-94DE-4E74-AFB6-C3F5F3F6AEA9}" destId="{D16B93E3-A893-4368-BC11-8BFBCF293345}" srcOrd="0" destOrd="0" presId="urn:microsoft.com/office/officeart/2005/8/layout/hierarchy1"/>
    <dgm:cxn modelId="{E384CBC1-496C-414B-A5DB-11F13CDCA404}" type="presParOf" srcId="{4F1FA45B-F640-475F-B6EE-DD7F7DC05FF2}" destId="{11FD56A6-65F6-4A60-A83C-657A55967D13}" srcOrd="0" destOrd="0" presId="urn:microsoft.com/office/officeart/2005/8/layout/hierarchy1"/>
    <dgm:cxn modelId="{B9B2157E-AAE3-4579-B7C5-5B8B4FF2211F}" type="presParOf" srcId="{11FD56A6-65F6-4A60-A83C-657A55967D13}" destId="{F711D392-61CE-4913-AD3D-D16796DA7496}" srcOrd="0" destOrd="0" presId="urn:microsoft.com/office/officeart/2005/8/layout/hierarchy1"/>
    <dgm:cxn modelId="{E2A96994-2B62-44F7-8B69-97569A17CD38}" type="presParOf" srcId="{F711D392-61CE-4913-AD3D-D16796DA7496}" destId="{2A91F490-898C-4F28-92CE-67568317321F}" srcOrd="0" destOrd="0" presId="urn:microsoft.com/office/officeart/2005/8/layout/hierarchy1"/>
    <dgm:cxn modelId="{2F6B6EBA-885C-4A6F-812D-A1985B2BE8F4}" type="presParOf" srcId="{F711D392-61CE-4913-AD3D-D16796DA7496}" destId="{F96471A5-7204-4831-B4E3-8227A40EC9FD}" srcOrd="1" destOrd="0" presId="urn:microsoft.com/office/officeart/2005/8/layout/hierarchy1"/>
    <dgm:cxn modelId="{0952FD42-9065-4131-943C-A3E4A6D0227C}" type="presParOf" srcId="{11FD56A6-65F6-4A60-A83C-657A55967D13}" destId="{1656C23D-5A62-4484-B4FA-FD3692EBAAEA}" srcOrd="1" destOrd="0" presId="urn:microsoft.com/office/officeart/2005/8/layout/hierarchy1"/>
    <dgm:cxn modelId="{F78F4D21-B88B-48CE-AA10-79CF9EF8CC8B}" type="presParOf" srcId="{1656C23D-5A62-4484-B4FA-FD3692EBAAEA}" destId="{7200AB5F-B6C2-4FDE-833A-7563DD259144}" srcOrd="0" destOrd="0" presId="urn:microsoft.com/office/officeart/2005/8/layout/hierarchy1"/>
    <dgm:cxn modelId="{9C5ADB75-EAAF-469E-9CB5-D181FCE30056}" type="presParOf" srcId="{1656C23D-5A62-4484-B4FA-FD3692EBAAEA}" destId="{98B950B0-F16E-45A0-961C-D36B18284514}" srcOrd="1" destOrd="0" presId="urn:microsoft.com/office/officeart/2005/8/layout/hierarchy1"/>
    <dgm:cxn modelId="{C511E6D5-F7FF-4D7B-B223-2359AC3AB7D0}" type="presParOf" srcId="{98B950B0-F16E-45A0-961C-D36B18284514}" destId="{4F79C304-E517-45D5-8721-25256745921E}" srcOrd="0" destOrd="0" presId="urn:microsoft.com/office/officeart/2005/8/layout/hierarchy1"/>
    <dgm:cxn modelId="{67A89F34-5D71-4595-A907-B97ED5956739}" type="presParOf" srcId="{4F79C304-E517-45D5-8721-25256745921E}" destId="{DBCCC385-B2E1-4D25-8546-26394EC2647A}" srcOrd="0" destOrd="0" presId="urn:microsoft.com/office/officeart/2005/8/layout/hierarchy1"/>
    <dgm:cxn modelId="{5A2CDA9C-5CF4-46BC-896A-A0AE6534F6D6}" type="presParOf" srcId="{4F79C304-E517-45D5-8721-25256745921E}" destId="{1C6B71A0-AAF8-4DFC-A542-92E1E608C235}" srcOrd="1" destOrd="0" presId="urn:microsoft.com/office/officeart/2005/8/layout/hierarchy1"/>
    <dgm:cxn modelId="{5F6D971F-76BA-4BB7-A8D4-A3EAEA1C8B79}" type="presParOf" srcId="{98B950B0-F16E-45A0-961C-D36B18284514}" destId="{9CC35493-A528-4D8C-BC7F-022C43D3ECEE}" srcOrd="1" destOrd="0" presId="urn:microsoft.com/office/officeart/2005/8/layout/hierarchy1"/>
    <dgm:cxn modelId="{1F1D63F0-315F-43BA-8840-6F4DEE686CBF}" type="presParOf" srcId="{1656C23D-5A62-4484-B4FA-FD3692EBAAEA}" destId="{1F063982-0BA3-46D0-80E4-9EA1DDC327A8}" srcOrd="2" destOrd="0" presId="urn:microsoft.com/office/officeart/2005/8/layout/hierarchy1"/>
    <dgm:cxn modelId="{C9EB4337-2E90-4424-A3C9-289DDE7D7963}" type="presParOf" srcId="{1656C23D-5A62-4484-B4FA-FD3692EBAAEA}" destId="{BBA78901-D84A-4CFE-A4A9-123C78A09555}" srcOrd="3" destOrd="0" presId="urn:microsoft.com/office/officeart/2005/8/layout/hierarchy1"/>
    <dgm:cxn modelId="{131F3762-7F2A-433F-93CD-8BCC94926BB4}" type="presParOf" srcId="{BBA78901-D84A-4CFE-A4A9-123C78A09555}" destId="{27319CC9-590A-4ED6-A403-38CC716E5E1F}" srcOrd="0" destOrd="0" presId="urn:microsoft.com/office/officeart/2005/8/layout/hierarchy1"/>
    <dgm:cxn modelId="{76089BE9-826E-4BFF-9528-B6F542DE2371}" type="presParOf" srcId="{27319CC9-590A-4ED6-A403-38CC716E5E1F}" destId="{8A460802-A5F3-4026-846B-5D0AF300BB07}" srcOrd="0" destOrd="0" presId="urn:microsoft.com/office/officeart/2005/8/layout/hierarchy1"/>
    <dgm:cxn modelId="{95A41592-275C-4F83-9ED2-ED6027191DD3}" type="presParOf" srcId="{27319CC9-590A-4ED6-A403-38CC716E5E1F}" destId="{45619EBC-0139-4302-A85D-C1A236CFEA9E}" srcOrd="1" destOrd="0" presId="urn:microsoft.com/office/officeart/2005/8/layout/hierarchy1"/>
    <dgm:cxn modelId="{7169B1A8-76BE-46FA-9D60-E8C0E8E5C1B4}" type="presParOf" srcId="{BBA78901-D84A-4CFE-A4A9-123C78A09555}" destId="{B42EA510-5C39-4CF1-9BC9-D7D197B06C3D}" srcOrd="1" destOrd="0" presId="urn:microsoft.com/office/officeart/2005/8/layout/hierarchy1"/>
    <dgm:cxn modelId="{2B9201A4-22F9-450D-BC8D-F6EA394F6983}" type="presParOf" srcId="{1656C23D-5A62-4484-B4FA-FD3692EBAAEA}" destId="{D16B93E3-A893-4368-BC11-8BFBCF293345}" srcOrd="4" destOrd="0" presId="urn:microsoft.com/office/officeart/2005/8/layout/hierarchy1"/>
    <dgm:cxn modelId="{309C6269-CF89-435C-B452-B3FF91D5ED01}" type="presParOf" srcId="{1656C23D-5A62-4484-B4FA-FD3692EBAAEA}" destId="{27D0E4D6-A4C7-4417-B9C6-FD3707F1C1FD}" srcOrd="5" destOrd="0" presId="urn:microsoft.com/office/officeart/2005/8/layout/hierarchy1"/>
    <dgm:cxn modelId="{6B0DFCEB-01D6-4F23-B283-4BE565CEB18B}" type="presParOf" srcId="{27D0E4D6-A4C7-4417-B9C6-FD3707F1C1FD}" destId="{E0B4CBDA-5162-488D-9CAC-7DFC8FE85E9A}" srcOrd="0" destOrd="0" presId="urn:microsoft.com/office/officeart/2005/8/layout/hierarchy1"/>
    <dgm:cxn modelId="{BA140AC5-5872-4FF0-B691-9389311D20BC}" type="presParOf" srcId="{E0B4CBDA-5162-488D-9CAC-7DFC8FE85E9A}" destId="{FB74BE2A-ED57-4CD8-B485-16BBAD806CDA}" srcOrd="0" destOrd="0" presId="urn:microsoft.com/office/officeart/2005/8/layout/hierarchy1"/>
    <dgm:cxn modelId="{4017C0DC-C6DF-4391-9D93-591CC0EE815D}" type="presParOf" srcId="{E0B4CBDA-5162-488D-9CAC-7DFC8FE85E9A}" destId="{0FE9A764-F2BA-49D4-9F50-177AA8EE7923}" srcOrd="1" destOrd="0" presId="urn:microsoft.com/office/officeart/2005/8/layout/hierarchy1"/>
    <dgm:cxn modelId="{262C7BB0-B0D3-4D03-A0C1-0D7AAA754D1D}" type="presParOf" srcId="{27D0E4D6-A4C7-4417-B9C6-FD3707F1C1FD}" destId="{2AF49AD8-E460-4798-B8B1-07C026FC1F8D}"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7830EA9D-0E7C-4A73-9629-0FA2BC040C21}"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1CDDE725-1921-4C16-ADD1-2B594E14C85E}">
      <dgm:prSet phldrT="[Text]"/>
      <dgm:spPr/>
      <dgm:t>
        <a:bodyPr/>
        <a:lstStyle/>
        <a:p>
          <a:r>
            <a:rPr lang="en-US" dirty="0" err="1" smtClean="0"/>
            <a:t>Stelling</a:t>
          </a:r>
          <a:r>
            <a:rPr lang="en-US" dirty="0" smtClean="0"/>
            <a:t>: Het </a:t>
          </a:r>
          <a:r>
            <a:rPr lang="en-US" dirty="0" err="1" smtClean="0"/>
            <a:t>afmaakhok</a:t>
          </a:r>
          <a:r>
            <a:rPr lang="en-US" dirty="0" smtClean="0"/>
            <a:t> </a:t>
          </a:r>
          <a:r>
            <a:rPr lang="en-US" dirty="0" err="1" smtClean="0"/>
            <a:t>moet</a:t>
          </a:r>
          <a:r>
            <a:rPr lang="en-US" dirty="0" smtClean="0"/>
            <a:t> open </a:t>
          </a:r>
          <a:r>
            <a:rPr lang="en-US" dirty="0" err="1" smtClean="0"/>
            <a:t>blijven</a:t>
          </a:r>
          <a:endParaRPr lang="en-US" dirty="0"/>
        </a:p>
      </dgm:t>
    </dgm:pt>
    <dgm:pt modelId="{0997A55D-30D4-4780-8E5D-A07C88809CB0}" type="parTrans" cxnId="{4228C748-7A9D-43AF-B3AF-68D2BDE23ACF}">
      <dgm:prSet/>
      <dgm:spPr/>
      <dgm:t>
        <a:bodyPr/>
        <a:lstStyle/>
        <a:p>
          <a:endParaRPr lang="en-US"/>
        </a:p>
      </dgm:t>
    </dgm:pt>
    <dgm:pt modelId="{F66A8C13-9DFD-4F70-BC88-8B623B96B60B}" type="sibTrans" cxnId="{4228C748-7A9D-43AF-B3AF-68D2BDE23ACF}">
      <dgm:prSet/>
      <dgm:spPr/>
      <dgm:t>
        <a:bodyPr/>
        <a:lstStyle/>
        <a:p>
          <a:endParaRPr lang="en-US"/>
        </a:p>
      </dgm:t>
    </dgm:pt>
    <dgm:pt modelId="{10BD6814-A87D-4977-B1A3-9CF66418BD41}">
      <dgm:prSet phldrT="[Text]" custT="1"/>
      <dgm:spPr/>
      <dgm:t>
        <a:bodyPr/>
        <a:lstStyle/>
        <a:p>
          <a:r>
            <a:rPr lang="en-US" sz="1600" dirty="0" err="1" smtClean="0"/>
            <a:t>Tegenargument</a:t>
          </a:r>
          <a:r>
            <a:rPr lang="en-US" sz="1600" dirty="0" smtClean="0"/>
            <a:t> het </a:t>
          </a:r>
          <a:r>
            <a:rPr lang="en-US" sz="1600" dirty="0" err="1" smtClean="0"/>
            <a:t>afmaakhok</a:t>
          </a:r>
          <a:r>
            <a:rPr lang="en-US" sz="1600" dirty="0" smtClean="0"/>
            <a:t> is </a:t>
          </a:r>
          <a:r>
            <a:rPr lang="en-US" sz="1600" dirty="0" err="1" smtClean="0"/>
            <a:t>slecht</a:t>
          </a:r>
          <a:r>
            <a:rPr lang="en-US" sz="1600" dirty="0" smtClean="0"/>
            <a:t> </a:t>
          </a:r>
          <a:r>
            <a:rPr lang="en-US" sz="1600" dirty="0" err="1" smtClean="0"/>
            <a:t>voor</a:t>
          </a:r>
          <a:r>
            <a:rPr lang="en-US" sz="1600" dirty="0" smtClean="0"/>
            <a:t> het </a:t>
          </a:r>
          <a:r>
            <a:rPr lang="en-US" sz="1600" dirty="0" err="1" smtClean="0"/>
            <a:t>toerisme</a:t>
          </a:r>
          <a:r>
            <a:rPr lang="en-US" sz="1600" dirty="0" smtClean="0"/>
            <a:t>. </a:t>
          </a:r>
          <a:endParaRPr lang="en-US" sz="1600" dirty="0"/>
        </a:p>
      </dgm:t>
    </dgm:pt>
    <dgm:pt modelId="{79DB325E-3342-4287-9555-31305FCF642A}" type="parTrans" cxnId="{134B29D2-80B8-4CAC-BE7A-D207A53FD2C9}">
      <dgm:prSet/>
      <dgm:spPr/>
      <dgm:t>
        <a:bodyPr/>
        <a:lstStyle/>
        <a:p>
          <a:endParaRPr lang="en-US"/>
        </a:p>
      </dgm:t>
    </dgm:pt>
    <dgm:pt modelId="{7BA74C0D-F4F7-4B2B-AE34-3492EAC1F2B9}" type="sibTrans" cxnId="{134B29D2-80B8-4CAC-BE7A-D207A53FD2C9}">
      <dgm:prSet/>
      <dgm:spPr/>
      <dgm:t>
        <a:bodyPr/>
        <a:lstStyle/>
        <a:p>
          <a:endParaRPr lang="en-US"/>
        </a:p>
      </dgm:t>
    </dgm:pt>
    <dgm:pt modelId="{78C98039-81E0-4448-A433-EF345F902BE4}">
      <dgm:prSet custT="1"/>
      <dgm:spPr/>
      <dgm:t>
        <a:bodyPr/>
        <a:lstStyle/>
        <a:p>
          <a:r>
            <a:rPr lang="en-US" sz="1600" dirty="0" smtClean="0"/>
            <a:t>Weerlegging:  </a:t>
          </a:r>
          <a:r>
            <a:rPr lang="en-US" sz="1600" dirty="0" err="1" smtClean="0"/>
            <a:t>straathonden</a:t>
          </a:r>
          <a:r>
            <a:rPr lang="en-US" sz="1600" dirty="0" smtClean="0"/>
            <a:t> </a:t>
          </a:r>
          <a:r>
            <a:rPr lang="en-US" sz="1600" dirty="0" err="1" smtClean="0"/>
            <a:t>zijn</a:t>
          </a:r>
          <a:r>
            <a:rPr lang="en-US" sz="1600" dirty="0" smtClean="0"/>
            <a:t> nog </a:t>
          </a:r>
          <a:r>
            <a:rPr lang="en-US" sz="1600" dirty="0" err="1" smtClean="0"/>
            <a:t>slechter</a:t>
          </a:r>
          <a:r>
            <a:rPr lang="en-US" sz="1600" dirty="0" smtClean="0"/>
            <a:t> </a:t>
          </a:r>
          <a:r>
            <a:rPr lang="en-US" sz="1600" dirty="0" err="1" smtClean="0"/>
            <a:t>voor</a:t>
          </a:r>
          <a:r>
            <a:rPr lang="en-US" sz="1600" dirty="0" smtClean="0"/>
            <a:t> het </a:t>
          </a:r>
          <a:r>
            <a:rPr lang="en-US" sz="1600" dirty="0" err="1" smtClean="0"/>
            <a:t>toerisme</a:t>
          </a:r>
          <a:endParaRPr lang="en-US" sz="1600" dirty="0" smtClean="0"/>
        </a:p>
        <a:p>
          <a:r>
            <a:rPr lang="en-US" sz="1600" dirty="0" smtClean="0"/>
            <a:t>= alinea 6</a:t>
          </a:r>
          <a:endParaRPr lang="en-US" sz="1600" dirty="0"/>
        </a:p>
      </dgm:t>
    </dgm:pt>
    <dgm:pt modelId="{F3DCD353-5F47-4BEB-974E-6FBAD14AE4BD}" type="parTrans" cxnId="{516968D4-B738-43B5-A1B1-B6A340087BAE}">
      <dgm:prSet/>
      <dgm:spPr/>
      <dgm:t>
        <a:bodyPr/>
        <a:lstStyle/>
        <a:p>
          <a:endParaRPr lang="en-US"/>
        </a:p>
      </dgm:t>
    </dgm:pt>
    <dgm:pt modelId="{090D8934-AC86-460C-A0EE-3B73A1612E61}" type="sibTrans" cxnId="{516968D4-B738-43B5-A1B1-B6A340087BAE}">
      <dgm:prSet/>
      <dgm:spPr/>
      <dgm:t>
        <a:bodyPr/>
        <a:lstStyle/>
        <a:p>
          <a:endParaRPr lang="en-US"/>
        </a:p>
      </dgm:t>
    </dgm:pt>
    <dgm:pt modelId="{4F1FA45B-F640-475F-B6EE-DD7F7DC05FF2}" type="pres">
      <dgm:prSet presAssocID="{7830EA9D-0E7C-4A73-9629-0FA2BC040C21}" presName="hierChild1" presStyleCnt="0">
        <dgm:presLayoutVars>
          <dgm:chPref val="1"/>
          <dgm:dir/>
          <dgm:animOne val="branch"/>
          <dgm:animLvl val="lvl"/>
          <dgm:resizeHandles/>
        </dgm:presLayoutVars>
      </dgm:prSet>
      <dgm:spPr/>
    </dgm:pt>
    <dgm:pt modelId="{11FD56A6-65F6-4A60-A83C-657A55967D13}" type="pres">
      <dgm:prSet presAssocID="{1CDDE725-1921-4C16-ADD1-2B594E14C85E}" presName="hierRoot1" presStyleCnt="0"/>
      <dgm:spPr/>
    </dgm:pt>
    <dgm:pt modelId="{F711D392-61CE-4913-AD3D-D16796DA7496}" type="pres">
      <dgm:prSet presAssocID="{1CDDE725-1921-4C16-ADD1-2B594E14C85E}" presName="composite" presStyleCnt="0"/>
      <dgm:spPr/>
    </dgm:pt>
    <dgm:pt modelId="{2A91F490-898C-4F28-92CE-67568317321F}" type="pres">
      <dgm:prSet presAssocID="{1CDDE725-1921-4C16-ADD1-2B594E14C85E}" presName="background" presStyleLbl="node0" presStyleIdx="0" presStyleCnt="1"/>
      <dgm:spPr/>
    </dgm:pt>
    <dgm:pt modelId="{F96471A5-7204-4831-B4E3-8227A40EC9FD}" type="pres">
      <dgm:prSet presAssocID="{1CDDE725-1921-4C16-ADD1-2B594E14C85E}" presName="text" presStyleLbl="fgAcc0" presStyleIdx="0" presStyleCnt="1" custScaleX="1005892" custScaleY="1681800" custLinFactX="-600000" custLinFactY="53821" custLinFactNeighborX="-618843" custLinFactNeighborY="100000">
        <dgm:presLayoutVars>
          <dgm:chPref val="3"/>
        </dgm:presLayoutVars>
      </dgm:prSet>
      <dgm:spPr/>
      <dgm:t>
        <a:bodyPr/>
        <a:lstStyle/>
        <a:p>
          <a:endParaRPr lang="en-US"/>
        </a:p>
      </dgm:t>
    </dgm:pt>
    <dgm:pt modelId="{1656C23D-5A62-4484-B4FA-FD3692EBAAEA}" type="pres">
      <dgm:prSet presAssocID="{1CDDE725-1921-4C16-ADD1-2B594E14C85E}" presName="hierChild2" presStyleCnt="0"/>
      <dgm:spPr/>
    </dgm:pt>
    <dgm:pt modelId="{7200AB5F-B6C2-4FDE-833A-7563DD259144}" type="pres">
      <dgm:prSet presAssocID="{79DB325E-3342-4287-9555-31305FCF642A}" presName="Name10" presStyleLbl="parChTrans1D2" presStyleIdx="0" presStyleCnt="1"/>
      <dgm:spPr/>
    </dgm:pt>
    <dgm:pt modelId="{98B950B0-F16E-45A0-961C-D36B18284514}" type="pres">
      <dgm:prSet presAssocID="{10BD6814-A87D-4977-B1A3-9CF66418BD41}" presName="hierRoot2" presStyleCnt="0"/>
      <dgm:spPr/>
    </dgm:pt>
    <dgm:pt modelId="{4F79C304-E517-45D5-8721-25256745921E}" type="pres">
      <dgm:prSet presAssocID="{10BD6814-A87D-4977-B1A3-9CF66418BD41}" presName="composite2" presStyleCnt="0"/>
      <dgm:spPr/>
    </dgm:pt>
    <dgm:pt modelId="{DBCCC385-B2E1-4D25-8546-26394EC2647A}" type="pres">
      <dgm:prSet presAssocID="{10BD6814-A87D-4977-B1A3-9CF66418BD41}" presName="background2" presStyleLbl="node2" presStyleIdx="0" presStyleCnt="1"/>
      <dgm:spPr/>
    </dgm:pt>
    <dgm:pt modelId="{1C6B71A0-AAF8-4DFC-A542-92E1E608C235}" type="pres">
      <dgm:prSet presAssocID="{10BD6814-A87D-4977-B1A3-9CF66418BD41}" presName="text2" presStyleLbl="fgAcc2" presStyleIdx="0" presStyleCnt="1" custScaleX="1568863" custScaleY="2000000" custLinFactX="-500000" custLinFactY="600000" custLinFactNeighborX="-545949" custLinFactNeighborY="630471">
        <dgm:presLayoutVars>
          <dgm:chPref val="3"/>
        </dgm:presLayoutVars>
      </dgm:prSet>
      <dgm:spPr/>
      <dgm:t>
        <a:bodyPr/>
        <a:lstStyle/>
        <a:p>
          <a:endParaRPr lang="en-US"/>
        </a:p>
      </dgm:t>
    </dgm:pt>
    <dgm:pt modelId="{9CC35493-A528-4D8C-BC7F-022C43D3ECEE}" type="pres">
      <dgm:prSet presAssocID="{10BD6814-A87D-4977-B1A3-9CF66418BD41}" presName="hierChild3" presStyleCnt="0"/>
      <dgm:spPr/>
    </dgm:pt>
    <dgm:pt modelId="{0231EA80-1F1C-4012-8DC6-48F7C57602B2}" type="pres">
      <dgm:prSet presAssocID="{F3DCD353-5F47-4BEB-974E-6FBAD14AE4BD}" presName="Name17" presStyleLbl="parChTrans1D3" presStyleIdx="0" presStyleCnt="1"/>
      <dgm:spPr/>
    </dgm:pt>
    <dgm:pt modelId="{317FA8B9-41E9-4D76-B4DB-5A644B4D57FF}" type="pres">
      <dgm:prSet presAssocID="{78C98039-81E0-4448-A433-EF345F902BE4}" presName="hierRoot3" presStyleCnt="0"/>
      <dgm:spPr/>
    </dgm:pt>
    <dgm:pt modelId="{EBBBE410-2A03-4C80-B749-36EA177AE84F}" type="pres">
      <dgm:prSet presAssocID="{78C98039-81E0-4448-A433-EF345F902BE4}" presName="composite3" presStyleCnt="0"/>
      <dgm:spPr/>
    </dgm:pt>
    <dgm:pt modelId="{A4DC6092-4890-44A2-9B44-828E47740FF5}" type="pres">
      <dgm:prSet presAssocID="{78C98039-81E0-4448-A433-EF345F902BE4}" presName="background3" presStyleLbl="node3" presStyleIdx="0" presStyleCnt="1"/>
      <dgm:spPr/>
    </dgm:pt>
    <dgm:pt modelId="{A46F9FC5-D967-4486-87A2-C304B773AA48}" type="pres">
      <dgm:prSet presAssocID="{78C98039-81E0-4448-A433-EF345F902BE4}" presName="text3" presStyleLbl="fgAcc3" presStyleIdx="0" presStyleCnt="1" custScaleX="1949778" custScaleY="2000000" custLinFactX="1100000" custLinFactY="-725842" custLinFactNeighborX="1102133" custLinFactNeighborY="-800000">
        <dgm:presLayoutVars>
          <dgm:chPref val="3"/>
        </dgm:presLayoutVars>
      </dgm:prSet>
      <dgm:spPr/>
      <dgm:t>
        <a:bodyPr/>
        <a:lstStyle/>
        <a:p>
          <a:endParaRPr lang="en-US"/>
        </a:p>
      </dgm:t>
    </dgm:pt>
    <dgm:pt modelId="{4C5C626D-C843-401F-96CA-6446BDFE7404}" type="pres">
      <dgm:prSet presAssocID="{78C98039-81E0-4448-A433-EF345F902BE4}" presName="hierChild4" presStyleCnt="0"/>
      <dgm:spPr/>
    </dgm:pt>
  </dgm:ptLst>
  <dgm:cxnLst>
    <dgm:cxn modelId="{2CFBBC1B-1C0B-4372-A95F-F09F3BE242C4}" type="presOf" srcId="{1CDDE725-1921-4C16-ADD1-2B594E14C85E}" destId="{F96471A5-7204-4831-B4E3-8227A40EC9FD}" srcOrd="0" destOrd="0" presId="urn:microsoft.com/office/officeart/2005/8/layout/hierarchy1"/>
    <dgm:cxn modelId="{3C6BB928-0AC4-4859-B951-AFCE76E0922F}" type="presOf" srcId="{10BD6814-A87D-4977-B1A3-9CF66418BD41}" destId="{1C6B71A0-AAF8-4DFC-A542-92E1E608C235}" srcOrd="0" destOrd="0" presId="urn:microsoft.com/office/officeart/2005/8/layout/hierarchy1"/>
    <dgm:cxn modelId="{134B29D2-80B8-4CAC-BE7A-D207A53FD2C9}" srcId="{1CDDE725-1921-4C16-ADD1-2B594E14C85E}" destId="{10BD6814-A87D-4977-B1A3-9CF66418BD41}" srcOrd="0" destOrd="0" parTransId="{79DB325E-3342-4287-9555-31305FCF642A}" sibTransId="{7BA74C0D-F4F7-4B2B-AE34-3492EAC1F2B9}"/>
    <dgm:cxn modelId="{D2860441-4BCA-457F-A78E-C98306758387}" type="presOf" srcId="{78C98039-81E0-4448-A433-EF345F902BE4}" destId="{A46F9FC5-D967-4486-87A2-C304B773AA48}" srcOrd="0" destOrd="0" presId="urn:microsoft.com/office/officeart/2005/8/layout/hierarchy1"/>
    <dgm:cxn modelId="{18152328-8B6C-4326-A1FA-34B95BBC6193}" type="presOf" srcId="{79DB325E-3342-4287-9555-31305FCF642A}" destId="{7200AB5F-B6C2-4FDE-833A-7563DD259144}" srcOrd="0" destOrd="0" presId="urn:microsoft.com/office/officeart/2005/8/layout/hierarchy1"/>
    <dgm:cxn modelId="{516968D4-B738-43B5-A1B1-B6A340087BAE}" srcId="{10BD6814-A87D-4977-B1A3-9CF66418BD41}" destId="{78C98039-81E0-4448-A433-EF345F902BE4}" srcOrd="0" destOrd="0" parTransId="{F3DCD353-5F47-4BEB-974E-6FBAD14AE4BD}" sibTransId="{090D8934-AC86-460C-A0EE-3B73A1612E61}"/>
    <dgm:cxn modelId="{C977211D-1D99-4F5B-979F-05D02890E9C9}" type="presOf" srcId="{7830EA9D-0E7C-4A73-9629-0FA2BC040C21}" destId="{4F1FA45B-F640-475F-B6EE-DD7F7DC05FF2}" srcOrd="0" destOrd="0" presId="urn:microsoft.com/office/officeart/2005/8/layout/hierarchy1"/>
    <dgm:cxn modelId="{6935D565-909C-4755-BDDC-D8721E112F7C}" type="presOf" srcId="{F3DCD353-5F47-4BEB-974E-6FBAD14AE4BD}" destId="{0231EA80-1F1C-4012-8DC6-48F7C57602B2}" srcOrd="0" destOrd="0" presId="urn:microsoft.com/office/officeart/2005/8/layout/hierarchy1"/>
    <dgm:cxn modelId="{4228C748-7A9D-43AF-B3AF-68D2BDE23ACF}" srcId="{7830EA9D-0E7C-4A73-9629-0FA2BC040C21}" destId="{1CDDE725-1921-4C16-ADD1-2B594E14C85E}" srcOrd="0" destOrd="0" parTransId="{0997A55D-30D4-4780-8E5D-A07C88809CB0}" sibTransId="{F66A8C13-9DFD-4F70-BC88-8B623B96B60B}"/>
    <dgm:cxn modelId="{E384CBC1-496C-414B-A5DB-11F13CDCA404}" type="presParOf" srcId="{4F1FA45B-F640-475F-B6EE-DD7F7DC05FF2}" destId="{11FD56A6-65F6-4A60-A83C-657A55967D13}" srcOrd="0" destOrd="0" presId="urn:microsoft.com/office/officeart/2005/8/layout/hierarchy1"/>
    <dgm:cxn modelId="{B9B2157E-AAE3-4579-B7C5-5B8B4FF2211F}" type="presParOf" srcId="{11FD56A6-65F6-4A60-A83C-657A55967D13}" destId="{F711D392-61CE-4913-AD3D-D16796DA7496}" srcOrd="0" destOrd="0" presId="urn:microsoft.com/office/officeart/2005/8/layout/hierarchy1"/>
    <dgm:cxn modelId="{E2A96994-2B62-44F7-8B69-97569A17CD38}" type="presParOf" srcId="{F711D392-61CE-4913-AD3D-D16796DA7496}" destId="{2A91F490-898C-4F28-92CE-67568317321F}" srcOrd="0" destOrd="0" presId="urn:microsoft.com/office/officeart/2005/8/layout/hierarchy1"/>
    <dgm:cxn modelId="{2F6B6EBA-885C-4A6F-812D-A1985B2BE8F4}" type="presParOf" srcId="{F711D392-61CE-4913-AD3D-D16796DA7496}" destId="{F96471A5-7204-4831-B4E3-8227A40EC9FD}" srcOrd="1" destOrd="0" presId="urn:microsoft.com/office/officeart/2005/8/layout/hierarchy1"/>
    <dgm:cxn modelId="{0952FD42-9065-4131-943C-A3E4A6D0227C}" type="presParOf" srcId="{11FD56A6-65F6-4A60-A83C-657A55967D13}" destId="{1656C23D-5A62-4484-B4FA-FD3692EBAAEA}" srcOrd="1" destOrd="0" presId="urn:microsoft.com/office/officeart/2005/8/layout/hierarchy1"/>
    <dgm:cxn modelId="{F78F4D21-B88B-48CE-AA10-79CF9EF8CC8B}" type="presParOf" srcId="{1656C23D-5A62-4484-B4FA-FD3692EBAAEA}" destId="{7200AB5F-B6C2-4FDE-833A-7563DD259144}" srcOrd="0" destOrd="0" presId="urn:microsoft.com/office/officeart/2005/8/layout/hierarchy1"/>
    <dgm:cxn modelId="{9C5ADB75-EAAF-469E-9CB5-D181FCE30056}" type="presParOf" srcId="{1656C23D-5A62-4484-B4FA-FD3692EBAAEA}" destId="{98B950B0-F16E-45A0-961C-D36B18284514}" srcOrd="1" destOrd="0" presId="urn:microsoft.com/office/officeart/2005/8/layout/hierarchy1"/>
    <dgm:cxn modelId="{C511E6D5-F7FF-4D7B-B223-2359AC3AB7D0}" type="presParOf" srcId="{98B950B0-F16E-45A0-961C-D36B18284514}" destId="{4F79C304-E517-45D5-8721-25256745921E}" srcOrd="0" destOrd="0" presId="urn:microsoft.com/office/officeart/2005/8/layout/hierarchy1"/>
    <dgm:cxn modelId="{67A89F34-5D71-4595-A907-B97ED5956739}" type="presParOf" srcId="{4F79C304-E517-45D5-8721-25256745921E}" destId="{DBCCC385-B2E1-4D25-8546-26394EC2647A}" srcOrd="0" destOrd="0" presId="urn:microsoft.com/office/officeart/2005/8/layout/hierarchy1"/>
    <dgm:cxn modelId="{5A2CDA9C-5CF4-46BC-896A-A0AE6534F6D6}" type="presParOf" srcId="{4F79C304-E517-45D5-8721-25256745921E}" destId="{1C6B71A0-AAF8-4DFC-A542-92E1E608C235}" srcOrd="1" destOrd="0" presId="urn:microsoft.com/office/officeart/2005/8/layout/hierarchy1"/>
    <dgm:cxn modelId="{5F6D971F-76BA-4BB7-A8D4-A3EAEA1C8B79}" type="presParOf" srcId="{98B950B0-F16E-45A0-961C-D36B18284514}" destId="{9CC35493-A528-4D8C-BC7F-022C43D3ECEE}" srcOrd="1" destOrd="0" presId="urn:microsoft.com/office/officeart/2005/8/layout/hierarchy1"/>
    <dgm:cxn modelId="{7776C33D-72C4-4488-821D-4AD068E372FA}" type="presParOf" srcId="{9CC35493-A528-4D8C-BC7F-022C43D3ECEE}" destId="{0231EA80-1F1C-4012-8DC6-48F7C57602B2}" srcOrd="0" destOrd="0" presId="urn:microsoft.com/office/officeart/2005/8/layout/hierarchy1"/>
    <dgm:cxn modelId="{2DA4443A-28CE-4CA1-A556-6D1E833C14F9}" type="presParOf" srcId="{9CC35493-A528-4D8C-BC7F-022C43D3ECEE}" destId="{317FA8B9-41E9-4D76-B4DB-5A644B4D57FF}" srcOrd="1" destOrd="0" presId="urn:microsoft.com/office/officeart/2005/8/layout/hierarchy1"/>
    <dgm:cxn modelId="{09376881-2F03-49B6-83A2-2BB74AA5FF81}" type="presParOf" srcId="{317FA8B9-41E9-4D76-B4DB-5A644B4D57FF}" destId="{EBBBE410-2A03-4C80-B749-36EA177AE84F}" srcOrd="0" destOrd="0" presId="urn:microsoft.com/office/officeart/2005/8/layout/hierarchy1"/>
    <dgm:cxn modelId="{D7645AE9-345C-4A2C-8D87-D3987C988DE9}" type="presParOf" srcId="{EBBBE410-2A03-4C80-B749-36EA177AE84F}" destId="{A4DC6092-4890-44A2-9B44-828E47740FF5}" srcOrd="0" destOrd="0" presId="urn:microsoft.com/office/officeart/2005/8/layout/hierarchy1"/>
    <dgm:cxn modelId="{69627F6C-7FF2-4778-B986-D3D3C3EEAA38}" type="presParOf" srcId="{EBBBE410-2A03-4C80-B749-36EA177AE84F}" destId="{A46F9FC5-D967-4486-87A2-C304B773AA48}" srcOrd="1" destOrd="0" presId="urn:microsoft.com/office/officeart/2005/8/layout/hierarchy1"/>
    <dgm:cxn modelId="{5629E0AC-16B4-4EC6-AB19-CC029E133D5B}" type="presParOf" srcId="{317FA8B9-41E9-4D76-B4DB-5A644B4D57FF}" destId="{4C5C626D-C843-401F-96CA-6446BDFE7404}" srcOrd="1" destOrd="0" presId="urn:microsoft.com/office/officeart/2005/8/layout/hierarchy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6B93E3-A893-4368-BC11-8BFBCF293345}">
      <dsp:nvSpPr>
        <dsp:cNvPr id="0" name=""/>
        <dsp:cNvSpPr/>
      </dsp:nvSpPr>
      <dsp:spPr>
        <a:xfrm>
          <a:off x="4046959" y="1913142"/>
          <a:ext cx="2872035" cy="683413"/>
        </a:xfrm>
        <a:custGeom>
          <a:avLst/>
          <a:gdLst/>
          <a:ahLst/>
          <a:cxnLst/>
          <a:rect l="0" t="0" r="0" b="0"/>
          <a:pathLst>
            <a:path>
              <a:moveTo>
                <a:pt x="0" y="0"/>
              </a:moveTo>
              <a:lnTo>
                <a:pt x="0" y="465726"/>
              </a:lnTo>
              <a:lnTo>
                <a:pt x="2872035" y="465726"/>
              </a:lnTo>
              <a:lnTo>
                <a:pt x="2872035" y="68341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063982-0BA3-46D0-80E4-9EA1DDC327A8}">
      <dsp:nvSpPr>
        <dsp:cNvPr id="0" name=""/>
        <dsp:cNvSpPr/>
      </dsp:nvSpPr>
      <dsp:spPr>
        <a:xfrm>
          <a:off x="4001239" y="1913142"/>
          <a:ext cx="91440" cy="683413"/>
        </a:xfrm>
        <a:custGeom>
          <a:avLst/>
          <a:gdLst/>
          <a:ahLst/>
          <a:cxnLst/>
          <a:rect l="0" t="0" r="0" b="0"/>
          <a:pathLst>
            <a:path>
              <a:moveTo>
                <a:pt x="45720" y="0"/>
              </a:moveTo>
              <a:lnTo>
                <a:pt x="45720" y="68341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00AB5F-B6C2-4FDE-833A-7563DD259144}">
      <dsp:nvSpPr>
        <dsp:cNvPr id="0" name=""/>
        <dsp:cNvSpPr/>
      </dsp:nvSpPr>
      <dsp:spPr>
        <a:xfrm>
          <a:off x="1174923" y="1913142"/>
          <a:ext cx="2872035" cy="683413"/>
        </a:xfrm>
        <a:custGeom>
          <a:avLst/>
          <a:gdLst/>
          <a:ahLst/>
          <a:cxnLst/>
          <a:rect l="0" t="0" r="0" b="0"/>
          <a:pathLst>
            <a:path>
              <a:moveTo>
                <a:pt x="2872035" y="0"/>
              </a:moveTo>
              <a:lnTo>
                <a:pt x="2872035" y="465726"/>
              </a:lnTo>
              <a:lnTo>
                <a:pt x="0" y="465726"/>
              </a:lnTo>
              <a:lnTo>
                <a:pt x="0" y="683413"/>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1F490-898C-4F28-92CE-67568317321F}">
      <dsp:nvSpPr>
        <dsp:cNvPr id="0" name=""/>
        <dsp:cNvSpPr/>
      </dsp:nvSpPr>
      <dsp:spPr>
        <a:xfrm>
          <a:off x="2872035" y="420989"/>
          <a:ext cx="2349847" cy="14921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471A5-7204-4831-B4E3-8227A40EC9FD}">
      <dsp:nvSpPr>
        <dsp:cNvPr id="0" name=""/>
        <dsp:cNvSpPr/>
      </dsp:nvSpPr>
      <dsp:spPr>
        <a:xfrm>
          <a:off x="3133129" y="669028"/>
          <a:ext cx="2349847" cy="14921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err="1" smtClean="0"/>
            <a:t>Stelling</a:t>
          </a:r>
          <a:r>
            <a:rPr lang="en-US" sz="1900" kern="1200" dirty="0" smtClean="0"/>
            <a:t>: Het </a:t>
          </a:r>
          <a:r>
            <a:rPr lang="en-US" sz="1900" kern="1200" dirty="0" err="1" smtClean="0"/>
            <a:t>afmaakhok</a:t>
          </a:r>
          <a:r>
            <a:rPr lang="en-US" sz="1900" kern="1200" dirty="0" smtClean="0"/>
            <a:t> </a:t>
          </a:r>
          <a:r>
            <a:rPr lang="en-US" sz="1900" kern="1200" dirty="0" err="1" smtClean="0"/>
            <a:t>moet</a:t>
          </a:r>
          <a:r>
            <a:rPr lang="en-US" sz="1900" kern="1200" dirty="0" smtClean="0"/>
            <a:t> open </a:t>
          </a:r>
          <a:r>
            <a:rPr lang="en-US" sz="1900" kern="1200" dirty="0" err="1" smtClean="0"/>
            <a:t>blijven</a:t>
          </a:r>
          <a:endParaRPr lang="en-US" sz="1900" kern="1200" dirty="0"/>
        </a:p>
      </dsp:txBody>
      <dsp:txXfrm>
        <a:off x="3176833" y="712732"/>
        <a:ext cx="2262439" cy="1404745"/>
      </dsp:txXfrm>
    </dsp:sp>
    <dsp:sp modelId="{DBCCC385-B2E1-4D25-8546-26394EC2647A}">
      <dsp:nvSpPr>
        <dsp:cNvPr id="0" name=""/>
        <dsp:cNvSpPr/>
      </dsp:nvSpPr>
      <dsp:spPr>
        <a:xfrm>
          <a:off x="0" y="2596556"/>
          <a:ext cx="2349847" cy="14921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B71A0-AAF8-4DFC-A542-92E1E608C235}">
      <dsp:nvSpPr>
        <dsp:cNvPr id="0" name=""/>
        <dsp:cNvSpPr/>
      </dsp:nvSpPr>
      <dsp:spPr>
        <a:xfrm>
          <a:off x="261094" y="2844595"/>
          <a:ext cx="2349847" cy="14921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Argument 1 Aruba is nog </a:t>
          </a:r>
          <a:r>
            <a:rPr lang="en-US" sz="1900" kern="1200" dirty="0" err="1" smtClean="0"/>
            <a:t>niet</a:t>
          </a:r>
          <a:r>
            <a:rPr lang="en-US" sz="1900" kern="1200" dirty="0" smtClean="0"/>
            <a:t> </a:t>
          </a:r>
          <a:r>
            <a:rPr lang="en-US" sz="1900" kern="1200" dirty="0" err="1" smtClean="0"/>
            <a:t>klaar</a:t>
          </a:r>
          <a:r>
            <a:rPr lang="en-US" sz="1900" kern="1200" dirty="0" smtClean="0"/>
            <a:t> </a:t>
          </a:r>
          <a:r>
            <a:rPr lang="en-US" sz="1900" kern="1200" dirty="0" err="1" smtClean="0"/>
            <a:t>voor</a:t>
          </a:r>
          <a:r>
            <a:rPr lang="en-US" sz="1900" kern="1200" dirty="0" smtClean="0"/>
            <a:t> </a:t>
          </a:r>
          <a:r>
            <a:rPr lang="en-US" sz="1900" kern="1200" dirty="0" err="1" smtClean="0"/>
            <a:t>sluiting</a:t>
          </a:r>
          <a:endParaRPr lang="en-US" sz="1900" kern="1200" dirty="0"/>
        </a:p>
      </dsp:txBody>
      <dsp:txXfrm>
        <a:off x="304798" y="2888299"/>
        <a:ext cx="2262439" cy="1404745"/>
      </dsp:txXfrm>
    </dsp:sp>
    <dsp:sp modelId="{8A460802-A5F3-4026-846B-5D0AF300BB07}">
      <dsp:nvSpPr>
        <dsp:cNvPr id="0" name=""/>
        <dsp:cNvSpPr/>
      </dsp:nvSpPr>
      <dsp:spPr>
        <a:xfrm>
          <a:off x="2872035" y="2596556"/>
          <a:ext cx="2349847" cy="14921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19EBC-0139-4302-A85D-C1A236CFEA9E}">
      <dsp:nvSpPr>
        <dsp:cNvPr id="0" name=""/>
        <dsp:cNvSpPr/>
      </dsp:nvSpPr>
      <dsp:spPr>
        <a:xfrm>
          <a:off x="3133129" y="2844595"/>
          <a:ext cx="2349847" cy="14921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Argument 2 De </a:t>
          </a:r>
          <a:r>
            <a:rPr lang="en-US" sz="1900" kern="1200" dirty="0" err="1" smtClean="0"/>
            <a:t>opvang</a:t>
          </a:r>
          <a:r>
            <a:rPr lang="en-US" sz="1900" kern="1200" dirty="0" smtClean="0"/>
            <a:t> van de </a:t>
          </a:r>
          <a:r>
            <a:rPr lang="en-US" sz="1900" kern="1200" dirty="0" err="1" smtClean="0"/>
            <a:t>honden</a:t>
          </a:r>
          <a:r>
            <a:rPr lang="en-US" sz="1900" kern="1200" dirty="0" smtClean="0"/>
            <a:t> en </a:t>
          </a:r>
          <a:r>
            <a:rPr lang="en-US" sz="1900" kern="1200" dirty="0" err="1" smtClean="0"/>
            <a:t>katten</a:t>
          </a:r>
          <a:r>
            <a:rPr lang="en-US" sz="1900" kern="1200" dirty="0" smtClean="0"/>
            <a:t> </a:t>
          </a:r>
          <a:r>
            <a:rPr lang="en-US" sz="1900" kern="1200" dirty="0" err="1" smtClean="0"/>
            <a:t>kost</a:t>
          </a:r>
          <a:r>
            <a:rPr lang="en-US" sz="1900" kern="1200" dirty="0" smtClean="0"/>
            <a:t> </a:t>
          </a:r>
          <a:r>
            <a:rPr lang="en-US" sz="1900" kern="1200" dirty="0" err="1" smtClean="0"/>
            <a:t>veel</a:t>
          </a:r>
          <a:r>
            <a:rPr lang="en-US" sz="1900" kern="1200" dirty="0" smtClean="0"/>
            <a:t> geld</a:t>
          </a:r>
          <a:endParaRPr lang="en-US" sz="1900" kern="1200" dirty="0"/>
        </a:p>
      </dsp:txBody>
      <dsp:txXfrm>
        <a:off x="3176833" y="2888299"/>
        <a:ext cx="2262439" cy="1404745"/>
      </dsp:txXfrm>
    </dsp:sp>
    <dsp:sp modelId="{FB74BE2A-ED57-4CD8-B485-16BBAD806CDA}">
      <dsp:nvSpPr>
        <dsp:cNvPr id="0" name=""/>
        <dsp:cNvSpPr/>
      </dsp:nvSpPr>
      <dsp:spPr>
        <a:xfrm>
          <a:off x="5744071" y="2596556"/>
          <a:ext cx="2349847" cy="149215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E9A764-F2BA-49D4-9F50-177AA8EE7923}">
      <dsp:nvSpPr>
        <dsp:cNvPr id="0" name=""/>
        <dsp:cNvSpPr/>
      </dsp:nvSpPr>
      <dsp:spPr>
        <a:xfrm>
          <a:off x="6005165" y="2844595"/>
          <a:ext cx="2349847" cy="149215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2390" tIns="72390" rIns="72390" bIns="72390" numCol="1" spcCol="1270" anchor="ctr" anchorCtr="0">
          <a:noAutofit/>
        </a:bodyPr>
        <a:lstStyle/>
        <a:p>
          <a:pPr lvl="0" algn="ctr" defTabSz="844550">
            <a:lnSpc>
              <a:spcPct val="90000"/>
            </a:lnSpc>
            <a:spcBef>
              <a:spcPct val="0"/>
            </a:spcBef>
            <a:spcAft>
              <a:spcPct val="35000"/>
            </a:spcAft>
          </a:pPr>
          <a:r>
            <a:rPr lang="en-US" sz="1900" kern="1200" dirty="0" smtClean="0"/>
            <a:t>Argument 3: </a:t>
          </a:r>
          <a:r>
            <a:rPr lang="en-US" sz="1900" kern="1200" dirty="0" err="1" smtClean="0"/>
            <a:t>Honden</a:t>
          </a:r>
          <a:r>
            <a:rPr lang="en-US" sz="1900" kern="1200" dirty="0" smtClean="0"/>
            <a:t> en </a:t>
          </a:r>
          <a:r>
            <a:rPr lang="en-US" sz="1900" kern="1200" dirty="0" err="1" smtClean="0"/>
            <a:t>katten</a:t>
          </a:r>
          <a:r>
            <a:rPr lang="en-US" sz="1900" kern="1200" dirty="0" smtClean="0"/>
            <a:t> </a:t>
          </a:r>
          <a:r>
            <a:rPr lang="en-US" sz="1900" kern="1200" dirty="0" err="1" smtClean="0"/>
            <a:t>moeten</a:t>
          </a:r>
          <a:r>
            <a:rPr lang="en-US" sz="1900" kern="1200" dirty="0" smtClean="0"/>
            <a:t> </a:t>
          </a:r>
          <a:r>
            <a:rPr lang="en-US" sz="1900" kern="1200" dirty="0" err="1" smtClean="0"/>
            <a:t>snel</a:t>
          </a:r>
          <a:r>
            <a:rPr lang="en-US" sz="1900" kern="1200" dirty="0" smtClean="0"/>
            <a:t> </a:t>
          </a:r>
          <a:r>
            <a:rPr lang="en-US" sz="1900" kern="1200" dirty="0" err="1" smtClean="0"/>
            <a:t>uit</a:t>
          </a:r>
          <a:r>
            <a:rPr lang="en-US" sz="1900" kern="1200" dirty="0" smtClean="0"/>
            <a:t> </a:t>
          </a:r>
          <a:r>
            <a:rPr lang="en-US" sz="1900" kern="1200" dirty="0" err="1" smtClean="0"/>
            <a:t>hun</a:t>
          </a:r>
          <a:r>
            <a:rPr lang="en-US" sz="1900" kern="1200" dirty="0" smtClean="0"/>
            <a:t> </a:t>
          </a:r>
          <a:r>
            <a:rPr lang="en-US" sz="1900" kern="1200" dirty="0" err="1" smtClean="0"/>
            <a:t>lijden</a:t>
          </a:r>
          <a:r>
            <a:rPr lang="en-US" sz="1900" kern="1200" dirty="0" smtClean="0"/>
            <a:t> </a:t>
          </a:r>
          <a:r>
            <a:rPr lang="en-US" sz="1900" kern="1200" dirty="0" err="1" smtClean="0"/>
            <a:t>verlost</a:t>
          </a:r>
          <a:r>
            <a:rPr lang="en-US" sz="1900" kern="1200" dirty="0" smtClean="0"/>
            <a:t> </a:t>
          </a:r>
          <a:r>
            <a:rPr lang="en-US" sz="1900" kern="1200" dirty="0" err="1" smtClean="0"/>
            <a:t>worden</a:t>
          </a:r>
          <a:endParaRPr lang="en-US" sz="1900" kern="1200" dirty="0"/>
        </a:p>
      </dsp:txBody>
      <dsp:txXfrm>
        <a:off x="6048869" y="2888299"/>
        <a:ext cx="2262439" cy="140474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6B93E3-A893-4368-BC11-8BFBCF293345}">
      <dsp:nvSpPr>
        <dsp:cNvPr id="0" name=""/>
        <dsp:cNvSpPr/>
      </dsp:nvSpPr>
      <dsp:spPr>
        <a:xfrm>
          <a:off x="2392188" y="1413805"/>
          <a:ext cx="1697682" cy="403971"/>
        </a:xfrm>
        <a:custGeom>
          <a:avLst/>
          <a:gdLst/>
          <a:ahLst/>
          <a:cxnLst/>
          <a:rect l="0" t="0" r="0" b="0"/>
          <a:pathLst>
            <a:path>
              <a:moveTo>
                <a:pt x="0" y="0"/>
              </a:moveTo>
              <a:lnTo>
                <a:pt x="0" y="275294"/>
              </a:lnTo>
              <a:lnTo>
                <a:pt x="1697682" y="275294"/>
              </a:lnTo>
              <a:lnTo>
                <a:pt x="1697682" y="40397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063982-0BA3-46D0-80E4-9EA1DDC327A8}">
      <dsp:nvSpPr>
        <dsp:cNvPr id="0" name=""/>
        <dsp:cNvSpPr/>
      </dsp:nvSpPr>
      <dsp:spPr>
        <a:xfrm>
          <a:off x="2346468" y="1413805"/>
          <a:ext cx="91440" cy="403971"/>
        </a:xfrm>
        <a:custGeom>
          <a:avLst/>
          <a:gdLst/>
          <a:ahLst/>
          <a:cxnLst/>
          <a:rect l="0" t="0" r="0" b="0"/>
          <a:pathLst>
            <a:path>
              <a:moveTo>
                <a:pt x="45720" y="0"/>
              </a:moveTo>
              <a:lnTo>
                <a:pt x="45720" y="40397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00AB5F-B6C2-4FDE-833A-7563DD259144}">
      <dsp:nvSpPr>
        <dsp:cNvPr id="0" name=""/>
        <dsp:cNvSpPr/>
      </dsp:nvSpPr>
      <dsp:spPr>
        <a:xfrm>
          <a:off x="694506" y="1413805"/>
          <a:ext cx="1697682" cy="403971"/>
        </a:xfrm>
        <a:custGeom>
          <a:avLst/>
          <a:gdLst/>
          <a:ahLst/>
          <a:cxnLst/>
          <a:rect l="0" t="0" r="0" b="0"/>
          <a:pathLst>
            <a:path>
              <a:moveTo>
                <a:pt x="1697682" y="0"/>
              </a:moveTo>
              <a:lnTo>
                <a:pt x="1697682" y="275294"/>
              </a:lnTo>
              <a:lnTo>
                <a:pt x="0" y="275294"/>
              </a:lnTo>
              <a:lnTo>
                <a:pt x="0" y="40397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1F490-898C-4F28-92CE-67568317321F}">
      <dsp:nvSpPr>
        <dsp:cNvPr id="0" name=""/>
        <dsp:cNvSpPr/>
      </dsp:nvSpPr>
      <dsp:spPr>
        <a:xfrm>
          <a:off x="1697682" y="531782"/>
          <a:ext cx="1389012" cy="8820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471A5-7204-4831-B4E3-8227A40EC9FD}">
      <dsp:nvSpPr>
        <dsp:cNvPr id="0" name=""/>
        <dsp:cNvSpPr/>
      </dsp:nvSpPr>
      <dsp:spPr>
        <a:xfrm>
          <a:off x="1852017" y="678400"/>
          <a:ext cx="1389012" cy="8820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err="1" smtClean="0"/>
            <a:t>Stelling</a:t>
          </a:r>
          <a:r>
            <a:rPr lang="en-US" sz="1100" kern="1200" dirty="0" smtClean="0"/>
            <a:t>: Het </a:t>
          </a:r>
          <a:r>
            <a:rPr lang="en-US" sz="1100" kern="1200" dirty="0" err="1" smtClean="0"/>
            <a:t>afmaakhok</a:t>
          </a:r>
          <a:r>
            <a:rPr lang="en-US" sz="1100" kern="1200" dirty="0" smtClean="0"/>
            <a:t> </a:t>
          </a:r>
          <a:r>
            <a:rPr lang="en-US" sz="1100" kern="1200" dirty="0" err="1" smtClean="0"/>
            <a:t>moet</a:t>
          </a:r>
          <a:r>
            <a:rPr lang="en-US" sz="1100" kern="1200" dirty="0" smtClean="0"/>
            <a:t> open </a:t>
          </a:r>
          <a:r>
            <a:rPr lang="en-US" sz="1100" kern="1200" dirty="0" err="1" smtClean="0"/>
            <a:t>blijven</a:t>
          </a:r>
          <a:endParaRPr lang="en-US" sz="1100" kern="1200" dirty="0"/>
        </a:p>
      </dsp:txBody>
      <dsp:txXfrm>
        <a:off x="1877851" y="704234"/>
        <a:ext cx="1337344" cy="830355"/>
      </dsp:txXfrm>
    </dsp:sp>
    <dsp:sp modelId="{DBCCC385-B2E1-4D25-8546-26394EC2647A}">
      <dsp:nvSpPr>
        <dsp:cNvPr id="0" name=""/>
        <dsp:cNvSpPr/>
      </dsp:nvSpPr>
      <dsp:spPr>
        <a:xfrm>
          <a:off x="0" y="1817776"/>
          <a:ext cx="1389012" cy="8820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B71A0-AAF8-4DFC-A542-92E1E608C235}">
      <dsp:nvSpPr>
        <dsp:cNvPr id="0" name=""/>
        <dsp:cNvSpPr/>
      </dsp:nvSpPr>
      <dsp:spPr>
        <a:xfrm>
          <a:off x="154334" y="1964394"/>
          <a:ext cx="1389012" cy="8820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Argument1 Aruba is nog </a:t>
          </a:r>
          <a:r>
            <a:rPr lang="en-US" sz="1100" kern="1200" dirty="0" err="1" smtClean="0"/>
            <a:t>niet</a:t>
          </a:r>
          <a:r>
            <a:rPr lang="en-US" sz="1100" kern="1200" dirty="0" smtClean="0"/>
            <a:t> </a:t>
          </a:r>
          <a:r>
            <a:rPr lang="en-US" sz="1100" kern="1200" dirty="0" err="1" smtClean="0"/>
            <a:t>klaar</a:t>
          </a:r>
          <a:r>
            <a:rPr lang="en-US" sz="1100" kern="1200" dirty="0" smtClean="0"/>
            <a:t> </a:t>
          </a:r>
          <a:r>
            <a:rPr lang="en-US" sz="1100" kern="1200" dirty="0" err="1" smtClean="0"/>
            <a:t>voor</a:t>
          </a:r>
          <a:r>
            <a:rPr lang="en-US" sz="1100" kern="1200" dirty="0" smtClean="0"/>
            <a:t> </a:t>
          </a:r>
          <a:r>
            <a:rPr lang="en-US" sz="1100" kern="1200" dirty="0" err="1" smtClean="0"/>
            <a:t>sluiting</a:t>
          </a:r>
          <a:endParaRPr lang="en-US" sz="1100" kern="1200" dirty="0"/>
        </a:p>
      </dsp:txBody>
      <dsp:txXfrm>
        <a:off x="180168" y="1990228"/>
        <a:ext cx="1337344" cy="830355"/>
      </dsp:txXfrm>
    </dsp:sp>
    <dsp:sp modelId="{8A460802-A5F3-4026-846B-5D0AF300BB07}">
      <dsp:nvSpPr>
        <dsp:cNvPr id="0" name=""/>
        <dsp:cNvSpPr/>
      </dsp:nvSpPr>
      <dsp:spPr>
        <a:xfrm>
          <a:off x="1697682" y="1817776"/>
          <a:ext cx="1389012" cy="8820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19EBC-0139-4302-A85D-C1A236CFEA9E}">
      <dsp:nvSpPr>
        <dsp:cNvPr id="0" name=""/>
        <dsp:cNvSpPr/>
      </dsp:nvSpPr>
      <dsp:spPr>
        <a:xfrm>
          <a:off x="1852017" y="1964394"/>
          <a:ext cx="1389012" cy="8820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Argument 2 De </a:t>
          </a:r>
          <a:r>
            <a:rPr lang="en-US" sz="1100" kern="1200" dirty="0" err="1" smtClean="0"/>
            <a:t>opvang</a:t>
          </a:r>
          <a:r>
            <a:rPr lang="en-US" sz="1100" kern="1200" dirty="0" smtClean="0"/>
            <a:t> van de </a:t>
          </a:r>
          <a:r>
            <a:rPr lang="en-US" sz="1100" kern="1200" dirty="0" err="1" smtClean="0"/>
            <a:t>honden</a:t>
          </a:r>
          <a:r>
            <a:rPr lang="en-US" sz="1100" kern="1200" dirty="0" smtClean="0"/>
            <a:t> en </a:t>
          </a:r>
          <a:r>
            <a:rPr lang="en-US" sz="1100" kern="1200" dirty="0" err="1" smtClean="0"/>
            <a:t>katten</a:t>
          </a:r>
          <a:r>
            <a:rPr lang="en-US" sz="1100" kern="1200" dirty="0" smtClean="0"/>
            <a:t> </a:t>
          </a:r>
          <a:r>
            <a:rPr lang="en-US" sz="1100" kern="1200" dirty="0" err="1" smtClean="0"/>
            <a:t>kost</a:t>
          </a:r>
          <a:r>
            <a:rPr lang="en-US" sz="1100" kern="1200" dirty="0" smtClean="0"/>
            <a:t> </a:t>
          </a:r>
          <a:r>
            <a:rPr lang="en-US" sz="1100" kern="1200" dirty="0" err="1" smtClean="0"/>
            <a:t>veel</a:t>
          </a:r>
          <a:r>
            <a:rPr lang="en-US" sz="1100" kern="1200" dirty="0" smtClean="0"/>
            <a:t> geld</a:t>
          </a:r>
          <a:endParaRPr lang="en-US" sz="1100" kern="1200" dirty="0"/>
        </a:p>
      </dsp:txBody>
      <dsp:txXfrm>
        <a:off x="1877851" y="1990228"/>
        <a:ext cx="1337344" cy="830355"/>
      </dsp:txXfrm>
    </dsp:sp>
    <dsp:sp modelId="{FB74BE2A-ED57-4CD8-B485-16BBAD806CDA}">
      <dsp:nvSpPr>
        <dsp:cNvPr id="0" name=""/>
        <dsp:cNvSpPr/>
      </dsp:nvSpPr>
      <dsp:spPr>
        <a:xfrm>
          <a:off x="3395364" y="1817776"/>
          <a:ext cx="1389012" cy="88202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E9A764-F2BA-49D4-9F50-177AA8EE7923}">
      <dsp:nvSpPr>
        <dsp:cNvPr id="0" name=""/>
        <dsp:cNvSpPr/>
      </dsp:nvSpPr>
      <dsp:spPr>
        <a:xfrm>
          <a:off x="3549699" y="1964394"/>
          <a:ext cx="1389012" cy="88202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1910" tIns="41910" rIns="41910" bIns="41910" numCol="1" spcCol="1270" anchor="ctr" anchorCtr="0">
          <a:noAutofit/>
        </a:bodyPr>
        <a:lstStyle/>
        <a:p>
          <a:pPr lvl="0" algn="ctr" defTabSz="488950">
            <a:lnSpc>
              <a:spcPct val="90000"/>
            </a:lnSpc>
            <a:spcBef>
              <a:spcPct val="0"/>
            </a:spcBef>
            <a:spcAft>
              <a:spcPct val="35000"/>
            </a:spcAft>
          </a:pPr>
          <a:r>
            <a:rPr lang="en-US" sz="1100" kern="1200" dirty="0" smtClean="0"/>
            <a:t>Argument 3: </a:t>
          </a:r>
          <a:r>
            <a:rPr lang="en-US" sz="1100" kern="1200" dirty="0" err="1" smtClean="0"/>
            <a:t>Honden</a:t>
          </a:r>
          <a:r>
            <a:rPr lang="en-US" sz="1100" kern="1200" dirty="0" smtClean="0"/>
            <a:t> en </a:t>
          </a:r>
          <a:r>
            <a:rPr lang="en-US" sz="1100" kern="1200" dirty="0" err="1" smtClean="0"/>
            <a:t>katten</a:t>
          </a:r>
          <a:r>
            <a:rPr lang="en-US" sz="1100" kern="1200" dirty="0" smtClean="0"/>
            <a:t> </a:t>
          </a:r>
          <a:r>
            <a:rPr lang="en-US" sz="1100" kern="1200" dirty="0" err="1" smtClean="0"/>
            <a:t>moeten</a:t>
          </a:r>
          <a:r>
            <a:rPr lang="en-US" sz="1100" kern="1200" dirty="0" smtClean="0"/>
            <a:t> </a:t>
          </a:r>
          <a:r>
            <a:rPr lang="en-US" sz="1100" kern="1200" dirty="0" err="1" smtClean="0"/>
            <a:t>snel</a:t>
          </a:r>
          <a:r>
            <a:rPr lang="en-US" sz="1100" kern="1200" dirty="0" smtClean="0"/>
            <a:t> </a:t>
          </a:r>
          <a:r>
            <a:rPr lang="en-US" sz="1100" kern="1200" dirty="0" err="1" smtClean="0"/>
            <a:t>uit</a:t>
          </a:r>
          <a:r>
            <a:rPr lang="en-US" sz="1100" kern="1200" dirty="0" smtClean="0"/>
            <a:t> </a:t>
          </a:r>
          <a:r>
            <a:rPr lang="en-US" sz="1100" kern="1200" dirty="0" err="1" smtClean="0"/>
            <a:t>hun</a:t>
          </a:r>
          <a:r>
            <a:rPr lang="en-US" sz="1100" kern="1200" dirty="0" smtClean="0"/>
            <a:t> </a:t>
          </a:r>
          <a:r>
            <a:rPr lang="en-US" sz="1100" kern="1200" dirty="0" err="1" smtClean="0"/>
            <a:t>lijden</a:t>
          </a:r>
          <a:r>
            <a:rPr lang="en-US" sz="1100" kern="1200" dirty="0" smtClean="0"/>
            <a:t> </a:t>
          </a:r>
          <a:r>
            <a:rPr lang="en-US" sz="1100" kern="1200" dirty="0" err="1" smtClean="0"/>
            <a:t>verlost</a:t>
          </a:r>
          <a:r>
            <a:rPr lang="en-US" sz="1100" kern="1200" dirty="0" smtClean="0"/>
            <a:t> </a:t>
          </a:r>
          <a:r>
            <a:rPr lang="en-US" sz="1100" kern="1200" dirty="0" err="1" smtClean="0"/>
            <a:t>worden</a:t>
          </a:r>
          <a:endParaRPr lang="en-US" sz="1100" kern="1200" dirty="0"/>
        </a:p>
      </dsp:txBody>
      <dsp:txXfrm>
        <a:off x="3575533" y="1990228"/>
        <a:ext cx="1337344" cy="83035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200AB5F-B6C2-4FDE-833A-7563DD259144}">
      <dsp:nvSpPr>
        <dsp:cNvPr id="0" name=""/>
        <dsp:cNvSpPr/>
      </dsp:nvSpPr>
      <dsp:spPr>
        <a:xfrm>
          <a:off x="2310262" y="1287471"/>
          <a:ext cx="91440" cy="589356"/>
        </a:xfrm>
        <a:custGeom>
          <a:avLst/>
          <a:gdLst/>
          <a:ahLst/>
          <a:cxnLst/>
          <a:rect l="0" t="0" r="0" b="0"/>
          <a:pathLst>
            <a:path>
              <a:moveTo>
                <a:pt x="45720" y="0"/>
              </a:moveTo>
              <a:lnTo>
                <a:pt x="45720" y="589356"/>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1F490-898C-4F28-92CE-67568317321F}">
      <dsp:nvSpPr>
        <dsp:cNvPr id="0" name=""/>
        <dsp:cNvSpPr/>
      </dsp:nvSpPr>
      <dsp:spPr>
        <a:xfrm>
          <a:off x="1342763" y="682"/>
          <a:ext cx="2026439" cy="128678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471A5-7204-4831-B4E3-8227A40EC9FD}">
      <dsp:nvSpPr>
        <dsp:cNvPr id="0" name=""/>
        <dsp:cNvSpPr/>
      </dsp:nvSpPr>
      <dsp:spPr>
        <a:xfrm>
          <a:off x="1567922" y="214584"/>
          <a:ext cx="2026439" cy="128678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Stelling</a:t>
          </a:r>
          <a:r>
            <a:rPr lang="en-US" sz="1600" kern="1200" dirty="0" smtClean="0"/>
            <a:t>: Het </a:t>
          </a:r>
          <a:r>
            <a:rPr lang="en-US" sz="1600" kern="1200" dirty="0" err="1" smtClean="0"/>
            <a:t>afmaakhok</a:t>
          </a:r>
          <a:r>
            <a:rPr lang="en-US" sz="1600" kern="1200" dirty="0" smtClean="0"/>
            <a:t> </a:t>
          </a:r>
          <a:r>
            <a:rPr lang="en-US" sz="1600" kern="1200" dirty="0" err="1" smtClean="0"/>
            <a:t>moet</a:t>
          </a:r>
          <a:r>
            <a:rPr lang="en-US" sz="1600" kern="1200" dirty="0" smtClean="0"/>
            <a:t> open </a:t>
          </a:r>
          <a:r>
            <a:rPr lang="en-US" sz="1600" kern="1200" dirty="0" err="1" smtClean="0"/>
            <a:t>blijven</a:t>
          </a:r>
          <a:endParaRPr lang="en-US" sz="1600" kern="1200" dirty="0"/>
        </a:p>
      </dsp:txBody>
      <dsp:txXfrm>
        <a:off x="1605611" y="252273"/>
        <a:ext cx="1951061" cy="1211410"/>
      </dsp:txXfrm>
    </dsp:sp>
    <dsp:sp modelId="{DBCCC385-B2E1-4D25-8546-26394EC2647A}">
      <dsp:nvSpPr>
        <dsp:cNvPr id="0" name=""/>
        <dsp:cNvSpPr/>
      </dsp:nvSpPr>
      <dsp:spPr>
        <a:xfrm>
          <a:off x="1342763" y="1876827"/>
          <a:ext cx="2026439" cy="128678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B71A0-AAF8-4DFC-A542-92E1E608C235}">
      <dsp:nvSpPr>
        <dsp:cNvPr id="0" name=""/>
        <dsp:cNvSpPr/>
      </dsp:nvSpPr>
      <dsp:spPr>
        <a:xfrm>
          <a:off x="1567922" y="2090728"/>
          <a:ext cx="2026439" cy="128678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Tegenargument</a:t>
          </a:r>
          <a:r>
            <a:rPr lang="en-US" sz="1600" kern="1200" dirty="0" smtClean="0"/>
            <a:t> 1 het </a:t>
          </a:r>
          <a:r>
            <a:rPr lang="en-US" sz="1600" kern="1200" dirty="0" err="1" smtClean="0"/>
            <a:t>afmaakhok</a:t>
          </a:r>
          <a:r>
            <a:rPr lang="en-US" sz="1600" kern="1200" dirty="0" smtClean="0"/>
            <a:t> is </a:t>
          </a:r>
          <a:r>
            <a:rPr lang="en-US" sz="1600" kern="1200" dirty="0" err="1" smtClean="0"/>
            <a:t>slecht</a:t>
          </a:r>
          <a:r>
            <a:rPr lang="en-US" sz="1600" kern="1200" dirty="0" smtClean="0"/>
            <a:t> </a:t>
          </a:r>
          <a:r>
            <a:rPr lang="en-US" sz="1600" kern="1200" dirty="0" err="1" smtClean="0"/>
            <a:t>voor</a:t>
          </a:r>
          <a:r>
            <a:rPr lang="en-US" sz="1600" kern="1200" dirty="0" smtClean="0"/>
            <a:t> het </a:t>
          </a:r>
          <a:r>
            <a:rPr lang="en-US" sz="1600" kern="1200" dirty="0" err="1" smtClean="0"/>
            <a:t>toerisme</a:t>
          </a:r>
          <a:r>
            <a:rPr lang="en-US" sz="1600" kern="1200" dirty="0" smtClean="0"/>
            <a:t>. </a:t>
          </a:r>
        </a:p>
        <a:p>
          <a:pPr lvl="0" algn="ctr" defTabSz="711200">
            <a:lnSpc>
              <a:spcPct val="90000"/>
            </a:lnSpc>
            <a:spcBef>
              <a:spcPct val="0"/>
            </a:spcBef>
            <a:spcAft>
              <a:spcPct val="35000"/>
            </a:spcAft>
          </a:pPr>
          <a:r>
            <a:rPr lang="en-US" sz="1600" kern="1200" dirty="0" smtClean="0"/>
            <a:t>= alinea 5</a:t>
          </a:r>
          <a:endParaRPr lang="en-US" sz="1600" kern="1200" dirty="0"/>
        </a:p>
      </dsp:txBody>
      <dsp:txXfrm>
        <a:off x="1605611" y="2128417"/>
        <a:ext cx="1951061" cy="121141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6B93E3-A893-4368-BC11-8BFBCF293345}">
      <dsp:nvSpPr>
        <dsp:cNvPr id="0" name=""/>
        <dsp:cNvSpPr/>
      </dsp:nvSpPr>
      <dsp:spPr>
        <a:xfrm>
          <a:off x="1676300" y="1480315"/>
          <a:ext cx="1189632" cy="283078"/>
        </a:xfrm>
        <a:custGeom>
          <a:avLst/>
          <a:gdLst/>
          <a:ahLst/>
          <a:cxnLst/>
          <a:rect l="0" t="0" r="0" b="0"/>
          <a:pathLst>
            <a:path>
              <a:moveTo>
                <a:pt x="0" y="0"/>
              </a:moveTo>
              <a:lnTo>
                <a:pt x="0" y="192909"/>
              </a:lnTo>
              <a:lnTo>
                <a:pt x="1189632" y="192909"/>
              </a:lnTo>
              <a:lnTo>
                <a:pt x="1189632" y="28307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F063982-0BA3-46D0-80E4-9EA1DDC327A8}">
      <dsp:nvSpPr>
        <dsp:cNvPr id="0" name=""/>
        <dsp:cNvSpPr/>
      </dsp:nvSpPr>
      <dsp:spPr>
        <a:xfrm>
          <a:off x="1605235" y="1480315"/>
          <a:ext cx="91440" cy="983164"/>
        </a:xfrm>
        <a:custGeom>
          <a:avLst/>
          <a:gdLst/>
          <a:ahLst/>
          <a:cxnLst/>
          <a:rect l="0" t="0" r="0" b="0"/>
          <a:pathLst>
            <a:path>
              <a:moveTo>
                <a:pt x="71065" y="0"/>
              </a:moveTo>
              <a:lnTo>
                <a:pt x="71065" y="892995"/>
              </a:lnTo>
              <a:lnTo>
                <a:pt x="45720" y="892995"/>
              </a:lnTo>
              <a:lnTo>
                <a:pt x="45720" y="983164"/>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00AB5F-B6C2-4FDE-833A-7563DD259144}">
      <dsp:nvSpPr>
        <dsp:cNvPr id="0" name=""/>
        <dsp:cNvSpPr/>
      </dsp:nvSpPr>
      <dsp:spPr>
        <a:xfrm>
          <a:off x="386657" y="1480315"/>
          <a:ext cx="1289643" cy="348661"/>
        </a:xfrm>
        <a:custGeom>
          <a:avLst/>
          <a:gdLst/>
          <a:ahLst/>
          <a:cxnLst/>
          <a:rect l="0" t="0" r="0" b="0"/>
          <a:pathLst>
            <a:path>
              <a:moveTo>
                <a:pt x="1289643" y="0"/>
              </a:moveTo>
              <a:lnTo>
                <a:pt x="1289643" y="258493"/>
              </a:lnTo>
              <a:lnTo>
                <a:pt x="0" y="258493"/>
              </a:lnTo>
              <a:lnTo>
                <a:pt x="0" y="348661"/>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1F490-898C-4F28-92CE-67568317321F}">
      <dsp:nvSpPr>
        <dsp:cNvPr id="0" name=""/>
        <dsp:cNvSpPr/>
      </dsp:nvSpPr>
      <dsp:spPr>
        <a:xfrm>
          <a:off x="1189632" y="862246"/>
          <a:ext cx="973335" cy="6180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471A5-7204-4831-B4E3-8227A40EC9FD}">
      <dsp:nvSpPr>
        <dsp:cNvPr id="0" name=""/>
        <dsp:cNvSpPr/>
      </dsp:nvSpPr>
      <dsp:spPr>
        <a:xfrm>
          <a:off x="1297781" y="964987"/>
          <a:ext cx="973335" cy="61806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err="1" smtClean="0"/>
            <a:t>Stelling</a:t>
          </a:r>
          <a:r>
            <a:rPr lang="en-US" sz="800" kern="1200" dirty="0" smtClean="0"/>
            <a:t>: Het </a:t>
          </a:r>
          <a:r>
            <a:rPr lang="en-US" sz="800" kern="1200" dirty="0" err="1" smtClean="0"/>
            <a:t>afmaakhok</a:t>
          </a:r>
          <a:r>
            <a:rPr lang="en-US" sz="800" kern="1200" dirty="0" smtClean="0"/>
            <a:t> </a:t>
          </a:r>
          <a:r>
            <a:rPr lang="en-US" sz="800" kern="1200" dirty="0" err="1" smtClean="0"/>
            <a:t>moet</a:t>
          </a:r>
          <a:r>
            <a:rPr lang="en-US" sz="800" kern="1200" dirty="0" smtClean="0"/>
            <a:t> open </a:t>
          </a:r>
          <a:r>
            <a:rPr lang="en-US" sz="800" kern="1200" dirty="0" err="1" smtClean="0"/>
            <a:t>blijven</a:t>
          </a:r>
          <a:endParaRPr lang="en-US" sz="800" kern="1200" dirty="0"/>
        </a:p>
      </dsp:txBody>
      <dsp:txXfrm>
        <a:off x="1315884" y="983090"/>
        <a:ext cx="937129" cy="581862"/>
      </dsp:txXfrm>
    </dsp:sp>
    <dsp:sp modelId="{DBCCC385-B2E1-4D25-8546-26394EC2647A}">
      <dsp:nvSpPr>
        <dsp:cNvPr id="0" name=""/>
        <dsp:cNvSpPr/>
      </dsp:nvSpPr>
      <dsp:spPr>
        <a:xfrm>
          <a:off x="-100010" y="1828976"/>
          <a:ext cx="973335" cy="6180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B71A0-AAF8-4DFC-A542-92E1E608C235}">
      <dsp:nvSpPr>
        <dsp:cNvPr id="0" name=""/>
        <dsp:cNvSpPr/>
      </dsp:nvSpPr>
      <dsp:spPr>
        <a:xfrm>
          <a:off x="8138" y="1931718"/>
          <a:ext cx="973335" cy="61806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Argument1 Aruba is nog </a:t>
          </a:r>
          <a:r>
            <a:rPr lang="en-US" sz="800" kern="1200" dirty="0" err="1" smtClean="0"/>
            <a:t>niet</a:t>
          </a:r>
          <a:r>
            <a:rPr lang="en-US" sz="800" kern="1200" dirty="0" smtClean="0"/>
            <a:t> </a:t>
          </a:r>
          <a:r>
            <a:rPr lang="en-US" sz="800" kern="1200" dirty="0" err="1" smtClean="0"/>
            <a:t>klaar</a:t>
          </a:r>
          <a:r>
            <a:rPr lang="en-US" sz="800" kern="1200" dirty="0" smtClean="0"/>
            <a:t> </a:t>
          </a:r>
          <a:r>
            <a:rPr lang="en-US" sz="800" kern="1200" dirty="0" err="1" smtClean="0"/>
            <a:t>voor</a:t>
          </a:r>
          <a:r>
            <a:rPr lang="en-US" sz="800" kern="1200" dirty="0" smtClean="0"/>
            <a:t> </a:t>
          </a:r>
          <a:r>
            <a:rPr lang="en-US" sz="800" kern="1200" dirty="0" err="1" smtClean="0"/>
            <a:t>sluiting</a:t>
          </a:r>
          <a:endParaRPr lang="en-US" sz="800" kern="1200" dirty="0"/>
        </a:p>
      </dsp:txBody>
      <dsp:txXfrm>
        <a:off x="26241" y="1949821"/>
        <a:ext cx="937129" cy="581862"/>
      </dsp:txXfrm>
    </dsp:sp>
    <dsp:sp modelId="{8A460802-A5F3-4026-846B-5D0AF300BB07}">
      <dsp:nvSpPr>
        <dsp:cNvPr id="0" name=""/>
        <dsp:cNvSpPr/>
      </dsp:nvSpPr>
      <dsp:spPr>
        <a:xfrm>
          <a:off x="1164287" y="2463479"/>
          <a:ext cx="973335" cy="6180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5619EBC-0139-4302-A85D-C1A236CFEA9E}">
      <dsp:nvSpPr>
        <dsp:cNvPr id="0" name=""/>
        <dsp:cNvSpPr/>
      </dsp:nvSpPr>
      <dsp:spPr>
        <a:xfrm>
          <a:off x="1272435" y="2566220"/>
          <a:ext cx="973335" cy="61806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Argument 2 De </a:t>
          </a:r>
          <a:r>
            <a:rPr lang="en-US" sz="800" kern="1200" dirty="0" err="1" smtClean="0"/>
            <a:t>opvang</a:t>
          </a:r>
          <a:r>
            <a:rPr lang="en-US" sz="800" kern="1200" dirty="0" smtClean="0"/>
            <a:t> van de </a:t>
          </a:r>
          <a:r>
            <a:rPr lang="en-US" sz="800" kern="1200" dirty="0" err="1" smtClean="0"/>
            <a:t>honden</a:t>
          </a:r>
          <a:r>
            <a:rPr lang="en-US" sz="800" kern="1200" dirty="0" smtClean="0"/>
            <a:t> en </a:t>
          </a:r>
          <a:r>
            <a:rPr lang="en-US" sz="800" kern="1200" dirty="0" err="1" smtClean="0"/>
            <a:t>katten</a:t>
          </a:r>
          <a:r>
            <a:rPr lang="en-US" sz="800" kern="1200" dirty="0" smtClean="0"/>
            <a:t> </a:t>
          </a:r>
          <a:r>
            <a:rPr lang="en-US" sz="800" kern="1200" dirty="0" err="1" smtClean="0"/>
            <a:t>kost</a:t>
          </a:r>
          <a:r>
            <a:rPr lang="en-US" sz="800" kern="1200" dirty="0" smtClean="0"/>
            <a:t> </a:t>
          </a:r>
          <a:r>
            <a:rPr lang="en-US" sz="800" kern="1200" dirty="0" err="1" smtClean="0"/>
            <a:t>veel</a:t>
          </a:r>
          <a:r>
            <a:rPr lang="en-US" sz="800" kern="1200" dirty="0" smtClean="0"/>
            <a:t> geld</a:t>
          </a:r>
          <a:endParaRPr lang="en-US" sz="800" kern="1200" dirty="0"/>
        </a:p>
      </dsp:txBody>
      <dsp:txXfrm>
        <a:off x="1290538" y="2584323"/>
        <a:ext cx="937129" cy="581862"/>
      </dsp:txXfrm>
    </dsp:sp>
    <dsp:sp modelId="{FB74BE2A-ED57-4CD8-B485-16BBAD806CDA}">
      <dsp:nvSpPr>
        <dsp:cNvPr id="0" name=""/>
        <dsp:cNvSpPr/>
      </dsp:nvSpPr>
      <dsp:spPr>
        <a:xfrm>
          <a:off x="2379265" y="1763393"/>
          <a:ext cx="973335" cy="618068"/>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FE9A764-F2BA-49D4-9F50-177AA8EE7923}">
      <dsp:nvSpPr>
        <dsp:cNvPr id="0" name=""/>
        <dsp:cNvSpPr/>
      </dsp:nvSpPr>
      <dsp:spPr>
        <a:xfrm>
          <a:off x="2487414" y="1866134"/>
          <a:ext cx="973335" cy="618068"/>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US" sz="800" kern="1200" dirty="0" smtClean="0"/>
            <a:t>Argument 3: </a:t>
          </a:r>
          <a:r>
            <a:rPr lang="en-US" sz="800" kern="1200" dirty="0" err="1" smtClean="0"/>
            <a:t>Honden</a:t>
          </a:r>
          <a:r>
            <a:rPr lang="en-US" sz="800" kern="1200" dirty="0" smtClean="0"/>
            <a:t> en </a:t>
          </a:r>
          <a:r>
            <a:rPr lang="en-US" sz="800" kern="1200" dirty="0" err="1" smtClean="0"/>
            <a:t>katten</a:t>
          </a:r>
          <a:r>
            <a:rPr lang="en-US" sz="800" kern="1200" dirty="0" smtClean="0"/>
            <a:t> </a:t>
          </a:r>
          <a:r>
            <a:rPr lang="en-US" sz="800" kern="1200" dirty="0" err="1" smtClean="0"/>
            <a:t>moeten</a:t>
          </a:r>
          <a:r>
            <a:rPr lang="en-US" sz="800" kern="1200" dirty="0" smtClean="0"/>
            <a:t> </a:t>
          </a:r>
          <a:r>
            <a:rPr lang="en-US" sz="800" kern="1200" dirty="0" err="1" smtClean="0"/>
            <a:t>snel</a:t>
          </a:r>
          <a:r>
            <a:rPr lang="en-US" sz="800" kern="1200" dirty="0" smtClean="0"/>
            <a:t> </a:t>
          </a:r>
          <a:r>
            <a:rPr lang="en-US" sz="800" kern="1200" dirty="0" err="1" smtClean="0"/>
            <a:t>uit</a:t>
          </a:r>
          <a:r>
            <a:rPr lang="en-US" sz="800" kern="1200" dirty="0" smtClean="0"/>
            <a:t> </a:t>
          </a:r>
          <a:r>
            <a:rPr lang="en-US" sz="800" kern="1200" dirty="0" err="1" smtClean="0"/>
            <a:t>hun</a:t>
          </a:r>
          <a:r>
            <a:rPr lang="en-US" sz="800" kern="1200" dirty="0" smtClean="0"/>
            <a:t> </a:t>
          </a:r>
          <a:r>
            <a:rPr lang="en-US" sz="800" kern="1200" dirty="0" err="1" smtClean="0"/>
            <a:t>lijden</a:t>
          </a:r>
          <a:r>
            <a:rPr lang="en-US" sz="800" kern="1200" dirty="0" smtClean="0"/>
            <a:t> </a:t>
          </a:r>
          <a:r>
            <a:rPr lang="en-US" sz="800" kern="1200" dirty="0" err="1" smtClean="0"/>
            <a:t>verlost</a:t>
          </a:r>
          <a:r>
            <a:rPr lang="en-US" sz="800" kern="1200" dirty="0" smtClean="0"/>
            <a:t> </a:t>
          </a:r>
          <a:r>
            <a:rPr lang="en-US" sz="800" kern="1200" dirty="0" err="1" smtClean="0"/>
            <a:t>worden</a:t>
          </a:r>
          <a:endParaRPr lang="en-US" sz="800" kern="1200" dirty="0"/>
        </a:p>
      </dsp:txBody>
      <dsp:txXfrm>
        <a:off x="2505517" y="1884237"/>
        <a:ext cx="937129" cy="58186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31EA80-1F1C-4012-8DC6-48F7C57602B2}">
      <dsp:nvSpPr>
        <dsp:cNvPr id="0" name=""/>
        <dsp:cNvSpPr/>
      </dsp:nvSpPr>
      <dsp:spPr>
        <a:xfrm>
          <a:off x="2923374" y="1415086"/>
          <a:ext cx="3219342" cy="1705945"/>
        </a:xfrm>
        <a:custGeom>
          <a:avLst/>
          <a:gdLst/>
          <a:ahLst/>
          <a:cxnLst/>
          <a:rect l="0" t="0" r="0" b="0"/>
          <a:pathLst>
            <a:path>
              <a:moveTo>
                <a:pt x="0" y="1705945"/>
              </a:moveTo>
              <a:lnTo>
                <a:pt x="3219342" y="0"/>
              </a:lnTo>
            </a:path>
          </a:pathLst>
        </a:custGeom>
        <a:noFill/>
        <a:ln w="15875" cap="flat" cmpd="sng" algn="ctr">
          <a:solidFill>
            <a:schemeClr val="accent1">
              <a:shade val="8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200AB5F-B6C2-4FDE-833A-7563DD259144}">
      <dsp:nvSpPr>
        <dsp:cNvPr id="0" name=""/>
        <dsp:cNvSpPr/>
      </dsp:nvSpPr>
      <dsp:spPr>
        <a:xfrm>
          <a:off x="2752010" y="1155820"/>
          <a:ext cx="171364" cy="706449"/>
        </a:xfrm>
        <a:custGeom>
          <a:avLst/>
          <a:gdLst/>
          <a:ahLst/>
          <a:cxnLst/>
          <a:rect l="0" t="0" r="0" b="0"/>
          <a:pathLst>
            <a:path>
              <a:moveTo>
                <a:pt x="0" y="0"/>
              </a:moveTo>
              <a:lnTo>
                <a:pt x="0" y="697267"/>
              </a:lnTo>
              <a:lnTo>
                <a:pt x="171364" y="697267"/>
              </a:lnTo>
              <a:lnTo>
                <a:pt x="171364" y="70644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A91F490-898C-4F28-92CE-67568317321F}">
      <dsp:nvSpPr>
        <dsp:cNvPr id="0" name=""/>
        <dsp:cNvSpPr/>
      </dsp:nvSpPr>
      <dsp:spPr>
        <a:xfrm>
          <a:off x="2253514" y="97327"/>
          <a:ext cx="996991" cy="1058493"/>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96471A5-7204-4831-B4E3-8227A40EC9FD}">
      <dsp:nvSpPr>
        <dsp:cNvPr id="0" name=""/>
        <dsp:cNvSpPr/>
      </dsp:nvSpPr>
      <dsp:spPr>
        <a:xfrm>
          <a:off x="2264527" y="107789"/>
          <a:ext cx="996991" cy="1058493"/>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err="1" smtClean="0"/>
            <a:t>Stelling</a:t>
          </a:r>
          <a:r>
            <a:rPr lang="en-US" sz="1300" kern="1200" dirty="0" smtClean="0"/>
            <a:t>: Het </a:t>
          </a:r>
          <a:r>
            <a:rPr lang="en-US" sz="1300" kern="1200" dirty="0" err="1" smtClean="0"/>
            <a:t>afmaakhok</a:t>
          </a:r>
          <a:r>
            <a:rPr lang="en-US" sz="1300" kern="1200" dirty="0" smtClean="0"/>
            <a:t> </a:t>
          </a:r>
          <a:r>
            <a:rPr lang="en-US" sz="1300" kern="1200" dirty="0" err="1" smtClean="0"/>
            <a:t>moet</a:t>
          </a:r>
          <a:r>
            <a:rPr lang="en-US" sz="1300" kern="1200" dirty="0" smtClean="0"/>
            <a:t> open </a:t>
          </a:r>
          <a:r>
            <a:rPr lang="en-US" sz="1300" kern="1200" dirty="0" err="1" smtClean="0"/>
            <a:t>blijven</a:t>
          </a:r>
          <a:endParaRPr lang="en-US" sz="1300" kern="1200" dirty="0"/>
        </a:p>
      </dsp:txBody>
      <dsp:txXfrm>
        <a:off x="2293728" y="136990"/>
        <a:ext cx="938589" cy="1000091"/>
      </dsp:txXfrm>
    </dsp:sp>
    <dsp:sp modelId="{DBCCC385-B2E1-4D25-8546-26394EC2647A}">
      <dsp:nvSpPr>
        <dsp:cNvPr id="0" name=""/>
        <dsp:cNvSpPr/>
      </dsp:nvSpPr>
      <dsp:spPr>
        <a:xfrm>
          <a:off x="2145883" y="1862269"/>
          <a:ext cx="1554981" cy="125876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1C6B71A0-AAF8-4DFC-A542-92E1E608C235}">
      <dsp:nvSpPr>
        <dsp:cNvPr id="0" name=""/>
        <dsp:cNvSpPr/>
      </dsp:nvSpPr>
      <dsp:spPr>
        <a:xfrm>
          <a:off x="2156896" y="1872732"/>
          <a:ext cx="1554981" cy="125876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err="1" smtClean="0"/>
            <a:t>Tegenargument</a:t>
          </a:r>
          <a:r>
            <a:rPr lang="en-US" sz="1600" kern="1200" dirty="0" smtClean="0"/>
            <a:t> het </a:t>
          </a:r>
          <a:r>
            <a:rPr lang="en-US" sz="1600" kern="1200" dirty="0" err="1" smtClean="0"/>
            <a:t>afmaakhok</a:t>
          </a:r>
          <a:r>
            <a:rPr lang="en-US" sz="1600" kern="1200" dirty="0" smtClean="0"/>
            <a:t> is </a:t>
          </a:r>
          <a:r>
            <a:rPr lang="en-US" sz="1600" kern="1200" dirty="0" err="1" smtClean="0"/>
            <a:t>slecht</a:t>
          </a:r>
          <a:r>
            <a:rPr lang="en-US" sz="1600" kern="1200" dirty="0" smtClean="0"/>
            <a:t> </a:t>
          </a:r>
          <a:r>
            <a:rPr lang="en-US" sz="1600" kern="1200" dirty="0" err="1" smtClean="0"/>
            <a:t>voor</a:t>
          </a:r>
          <a:r>
            <a:rPr lang="en-US" sz="1600" kern="1200" dirty="0" smtClean="0"/>
            <a:t> het </a:t>
          </a:r>
          <a:r>
            <a:rPr lang="en-US" sz="1600" kern="1200" dirty="0" err="1" smtClean="0"/>
            <a:t>toerisme</a:t>
          </a:r>
          <a:r>
            <a:rPr lang="en-US" sz="1600" kern="1200" dirty="0" smtClean="0"/>
            <a:t>. </a:t>
          </a:r>
          <a:endParaRPr lang="en-US" sz="1600" kern="1200" dirty="0"/>
        </a:p>
      </dsp:txBody>
      <dsp:txXfrm>
        <a:off x="2193764" y="1909600"/>
        <a:ext cx="1481245" cy="1185026"/>
      </dsp:txXfrm>
    </dsp:sp>
    <dsp:sp modelId="{A4DC6092-4890-44A2-9B44-828E47740FF5}">
      <dsp:nvSpPr>
        <dsp:cNvPr id="0" name=""/>
        <dsp:cNvSpPr/>
      </dsp:nvSpPr>
      <dsp:spPr>
        <a:xfrm>
          <a:off x="5176453" y="1415086"/>
          <a:ext cx="1932525" cy="1258762"/>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6F9FC5-D967-4486-87A2-C304B773AA48}">
      <dsp:nvSpPr>
        <dsp:cNvPr id="0" name=""/>
        <dsp:cNvSpPr/>
      </dsp:nvSpPr>
      <dsp:spPr>
        <a:xfrm>
          <a:off x="5187466" y="1425548"/>
          <a:ext cx="1932525" cy="1258762"/>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n-US" sz="1600" kern="1200" dirty="0" smtClean="0"/>
            <a:t>Weerlegging:  </a:t>
          </a:r>
          <a:r>
            <a:rPr lang="en-US" sz="1600" kern="1200" dirty="0" err="1" smtClean="0"/>
            <a:t>straathonden</a:t>
          </a:r>
          <a:r>
            <a:rPr lang="en-US" sz="1600" kern="1200" dirty="0" smtClean="0"/>
            <a:t> </a:t>
          </a:r>
          <a:r>
            <a:rPr lang="en-US" sz="1600" kern="1200" dirty="0" err="1" smtClean="0"/>
            <a:t>zijn</a:t>
          </a:r>
          <a:r>
            <a:rPr lang="en-US" sz="1600" kern="1200" dirty="0" smtClean="0"/>
            <a:t> nog </a:t>
          </a:r>
          <a:r>
            <a:rPr lang="en-US" sz="1600" kern="1200" dirty="0" err="1" smtClean="0"/>
            <a:t>slechter</a:t>
          </a:r>
          <a:r>
            <a:rPr lang="en-US" sz="1600" kern="1200" dirty="0" smtClean="0"/>
            <a:t> </a:t>
          </a:r>
          <a:r>
            <a:rPr lang="en-US" sz="1600" kern="1200" dirty="0" err="1" smtClean="0"/>
            <a:t>voor</a:t>
          </a:r>
          <a:r>
            <a:rPr lang="en-US" sz="1600" kern="1200" dirty="0" smtClean="0"/>
            <a:t> het </a:t>
          </a:r>
          <a:r>
            <a:rPr lang="en-US" sz="1600" kern="1200" dirty="0" err="1" smtClean="0"/>
            <a:t>toerisme</a:t>
          </a:r>
          <a:endParaRPr lang="en-US" sz="1600" kern="1200" dirty="0" smtClean="0"/>
        </a:p>
        <a:p>
          <a:pPr lvl="0" algn="ctr" defTabSz="711200">
            <a:lnSpc>
              <a:spcPct val="90000"/>
            </a:lnSpc>
            <a:spcBef>
              <a:spcPct val="0"/>
            </a:spcBef>
            <a:spcAft>
              <a:spcPct val="35000"/>
            </a:spcAft>
          </a:pPr>
          <a:r>
            <a:rPr lang="en-US" sz="1600" kern="1200" dirty="0" smtClean="0"/>
            <a:t>= alinea 6</a:t>
          </a:r>
          <a:endParaRPr lang="en-US" sz="1600" kern="1200" dirty="0"/>
        </a:p>
      </dsp:txBody>
      <dsp:txXfrm>
        <a:off x="5224334" y="1462416"/>
        <a:ext cx="1858789" cy="118502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726A240-51B2-4BB8-9448-1190B9E2F6B4}"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EF1D5-03A1-4493-B692-E23BFD295F9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833938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26A240-51B2-4BB8-9448-1190B9E2F6B4}"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33342520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26A240-51B2-4BB8-9448-1190B9E2F6B4}"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4722015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726A240-51B2-4BB8-9448-1190B9E2F6B4}"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41044753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726A240-51B2-4BB8-9448-1190B9E2F6B4}" type="datetimeFigureOut">
              <a:rPr lang="en-US" smtClean="0"/>
              <a:t>2/24/2020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92EF1D5-03A1-4493-B692-E23BFD295F9F}"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463145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726A240-51B2-4BB8-9448-1190B9E2F6B4}"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26381703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726A240-51B2-4BB8-9448-1190B9E2F6B4}" type="datetimeFigureOut">
              <a:rPr lang="en-US" smtClean="0"/>
              <a:t>2/24/2020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2608662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726A240-51B2-4BB8-9448-1190B9E2F6B4}" type="datetimeFigureOut">
              <a:rPr lang="en-US" smtClean="0"/>
              <a:t>2/24/2020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307136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A726A240-51B2-4BB8-9448-1190B9E2F6B4}" type="datetimeFigureOut">
              <a:rPr lang="en-US" smtClean="0"/>
              <a:t>2/24/2020</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3610724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A726A240-51B2-4BB8-9448-1190B9E2F6B4}" type="datetimeFigureOut">
              <a:rPr lang="en-US" smtClean="0"/>
              <a:t>2/24/2020</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92EF1D5-03A1-4493-B692-E23BFD295F9F}" type="slidenum">
              <a:rPr lang="en-US" smtClean="0"/>
              <a:t>‹#›</a:t>
            </a:fld>
            <a:endParaRPr lang="en-US"/>
          </a:p>
        </p:txBody>
      </p:sp>
    </p:spTree>
    <p:extLst>
      <p:ext uri="{BB962C8B-B14F-4D97-AF65-F5344CB8AC3E}">
        <p14:creationId xmlns:p14="http://schemas.microsoft.com/office/powerpoint/2010/main" val="3064361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A726A240-51B2-4BB8-9448-1190B9E2F6B4}" type="datetimeFigureOut">
              <a:rPr lang="en-US" smtClean="0"/>
              <a:t>2/24/2020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92EF1D5-03A1-4493-B692-E23BFD295F9F}" type="slidenum">
              <a:rPr lang="en-US" smtClean="0"/>
              <a:t>‹#›</a:t>
            </a:fld>
            <a:endParaRPr lang="en-US"/>
          </a:p>
        </p:txBody>
      </p:sp>
    </p:spTree>
    <p:extLst>
      <p:ext uri="{BB962C8B-B14F-4D97-AF65-F5344CB8AC3E}">
        <p14:creationId xmlns:p14="http://schemas.microsoft.com/office/powerpoint/2010/main" val="3067353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A726A240-51B2-4BB8-9448-1190B9E2F6B4}" type="datetimeFigureOut">
              <a:rPr lang="en-US" smtClean="0"/>
              <a:t>2/24/2020</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492EF1D5-03A1-4493-B692-E23BFD295F9F}"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33332174"/>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5.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8" Type="http://schemas.openxmlformats.org/officeDocument/2006/relationships/diagramLayout" Target="../diagrams/layout5.xml"/><Relationship Id="rId3" Type="http://schemas.openxmlformats.org/officeDocument/2006/relationships/diagramLayout" Target="../diagrams/layout4.xml"/><Relationship Id="rId7" Type="http://schemas.openxmlformats.org/officeDocument/2006/relationships/diagramData" Target="../diagrams/data5.xml"/><Relationship Id="rId2" Type="http://schemas.openxmlformats.org/officeDocument/2006/relationships/diagramData" Target="../diagrams/data4.xml"/><Relationship Id="rId1" Type="http://schemas.openxmlformats.org/officeDocument/2006/relationships/slideLayout" Target="../slideLayouts/slideLayout5.xml"/><Relationship Id="rId6" Type="http://schemas.microsoft.com/office/2007/relationships/diagramDrawing" Target="../diagrams/drawing4.xml"/><Relationship Id="rId11" Type="http://schemas.microsoft.com/office/2007/relationships/diagramDrawing" Target="../diagrams/drawing5.xml"/><Relationship Id="rId5" Type="http://schemas.openxmlformats.org/officeDocument/2006/relationships/diagramColors" Target="../diagrams/colors4.xml"/><Relationship Id="rId10" Type="http://schemas.openxmlformats.org/officeDocument/2006/relationships/diagramColors" Target="../diagrams/colors5.xml"/><Relationship Id="rId4" Type="http://schemas.openxmlformats.org/officeDocument/2006/relationships/diagramQuickStyle" Target="../diagrams/quickStyle4.xml"/><Relationship Id="rId9" Type="http://schemas.openxmlformats.org/officeDocument/2006/relationships/diagramQuickStyle" Target="../diagrams/quickStyle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hyperlink" Target="http://www.overheid.aw/"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SE 3 - </a:t>
            </a:r>
            <a:r>
              <a:rPr lang="en-US" dirty="0" err="1" smtClean="0"/>
              <a:t>Schrijfvaardigheid</a:t>
            </a:r>
            <a:endParaRPr lang="en-US" dirty="0"/>
          </a:p>
        </p:txBody>
      </p:sp>
      <p:sp>
        <p:nvSpPr>
          <p:cNvPr id="3" name="Subtitle 2"/>
          <p:cNvSpPr>
            <a:spLocks noGrp="1"/>
          </p:cNvSpPr>
          <p:nvPr>
            <p:ph type="subTitle" idx="1"/>
          </p:nvPr>
        </p:nvSpPr>
        <p:spPr/>
        <p:txBody>
          <a:bodyPr/>
          <a:lstStyle/>
          <a:p>
            <a:r>
              <a:rPr lang="en-US" dirty="0" smtClean="0"/>
              <a:t>De </a:t>
            </a:r>
            <a:r>
              <a:rPr lang="en-US" dirty="0" err="1" smtClean="0"/>
              <a:t>ingezonden</a:t>
            </a:r>
            <a:r>
              <a:rPr lang="en-US" dirty="0" smtClean="0"/>
              <a:t> brief</a:t>
            </a:r>
            <a:endParaRPr lang="en-US" dirty="0"/>
          </a:p>
        </p:txBody>
      </p:sp>
    </p:spTree>
    <p:extLst>
      <p:ext uri="{BB962C8B-B14F-4D97-AF65-F5344CB8AC3E}">
        <p14:creationId xmlns:p14="http://schemas.microsoft.com/office/powerpoint/2010/main" val="367733983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9761220" cy="1313597"/>
          </a:xfrm>
        </p:spPr>
        <p:txBody>
          <a:bodyPr>
            <a:normAutofit/>
          </a:bodyPr>
          <a:lstStyle/>
          <a:p>
            <a:r>
              <a:rPr lang="nl-NL" b="1" dirty="0" smtClean="0"/>
              <a:t>Kill </a:t>
            </a:r>
            <a:r>
              <a:rPr lang="nl-NL" b="1" dirty="0"/>
              <a:t>cage (afmaakhok) wordt </a:t>
            </a:r>
            <a:r>
              <a:rPr lang="nl-NL" b="1" dirty="0" smtClean="0"/>
              <a:t>ontmanteld</a:t>
            </a:r>
            <a:endParaRPr lang="en-US" dirty="0"/>
          </a:p>
        </p:txBody>
      </p:sp>
      <p:sp>
        <p:nvSpPr>
          <p:cNvPr id="3" name="Content Placeholder 2"/>
          <p:cNvSpPr>
            <a:spLocks noGrp="1"/>
          </p:cNvSpPr>
          <p:nvPr>
            <p:ph idx="1"/>
          </p:nvPr>
        </p:nvSpPr>
        <p:spPr>
          <a:xfrm>
            <a:off x="1097280" y="1737360"/>
            <a:ext cx="10058400" cy="4620578"/>
          </a:xfrm>
        </p:spPr>
        <p:txBody>
          <a:bodyPr>
            <a:normAutofit fontScale="92500" lnSpcReduction="20000"/>
          </a:bodyPr>
          <a:lstStyle/>
          <a:p>
            <a:r>
              <a:rPr lang="nl-NL" b="1" dirty="0"/>
              <a:t>Na de introductie van de hondenverordening vijf jaar geleden, is er nu een concreet beleid om zwerfhonden aan te pakken. Het afmaakhok wordt geëlimineerd en vervangen door een hondenopvang. Dit beleid gaat ook gepaard met sterilisatiecampagnes, maar vooral met bewustmakingscampagnes voor hondenbezitters om hun verantwoordelijkheid als verzorgers van hun honden te onderstrepen</a:t>
            </a:r>
            <a:r>
              <a:rPr lang="nl-NL" b="1" dirty="0" smtClean="0"/>
              <a:t>.</a:t>
            </a:r>
          </a:p>
          <a:p>
            <a:r>
              <a:rPr lang="nl-NL" dirty="0"/>
              <a:t>Voordat u besluit een hond, puppy of huisdieren te kopen, moet u zich realiseren dat dit veel verantwoordelijkheid met zich meebrengt, zoals: adequaat voedsel, dierenartsenzorg, kosten met betrekking tot de populatiecontrole van zwerfdieren (sterilisatie). Daarnaast kan de beslissing om een ​​hond niet als huisdier te nemen ook verantwoord zijn, als je van tevoren weet dat je niet genoeg tijd hebt om er adequaat voor te zorgen</a:t>
            </a:r>
            <a:r>
              <a:rPr lang="nl-NL" dirty="0" smtClean="0"/>
              <a:t>.</a:t>
            </a:r>
          </a:p>
          <a:p>
            <a:r>
              <a:rPr lang="nl-NL" dirty="0" smtClean="0"/>
              <a:t>Helaas zijn er nog altijd mensen die niet goed voor hun honden zorgen. De dieren kwamen terecht in het afmaakhok. Dit is toch heel slecht voor het eiland! Eigenlijk kan het niet meer anno 2020. Daarom heeft de Arubaanse overheid besloten om het afmaakhok te sluiten.</a:t>
            </a:r>
          </a:p>
          <a:p>
            <a:r>
              <a:rPr lang="nl-NL" dirty="0" smtClean="0"/>
              <a:t>Tegenstanders van de sluiting van het afmaakhok, voorzien een groot probleem. Ze denken dat het verdwijnen van het afmaakhok lijdt tot nog meer zwerfhonden. Nu gaan mensen hun puppy’s weer in de cunucu zetten. Ook kunnen mensen geen hond of kat meer redden uit het afmaakhok</a:t>
            </a:r>
          </a:p>
          <a:p>
            <a:r>
              <a:rPr lang="nl-NL" dirty="0" smtClean="0"/>
              <a:t>Bron: Amiga, 27- 2- 2020</a:t>
            </a:r>
          </a:p>
          <a:p>
            <a:endParaRPr lang="nl-NL" b="1" dirty="0"/>
          </a:p>
        </p:txBody>
      </p:sp>
    </p:spTree>
    <p:extLst>
      <p:ext uri="{BB962C8B-B14F-4D97-AF65-F5344CB8AC3E}">
        <p14:creationId xmlns:p14="http://schemas.microsoft.com/office/powerpoint/2010/main" val="4060142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3: </a:t>
            </a:r>
            <a:r>
              <a:rPr lang="en-US" dirty="0" err="1" smtClean="0"/>
              <a:t>bedenk</a:t>
            </a:r>
            <a:r>
              <a:rPr lang="en-US" dirty="0" smtClean="0"/>
              <a:t> je </a:t>
            </a:r>
            <a:r>
              <a:rPr lang="en-US" dirty="0" err="1" smtClean="0"/>
              <a:t>stelling</a:t>
            </a:r>
            <a:r>
              <a:rPr lang="en-US" dirty="0" smtClean="0"/>
              <a:t> en de </a:t>
            </a:r>
            <a:r>
              <a:rPr lang="en-US" dirty="0" err="1" smtClean="0"/>
              <a:t>argumentatie</a:t>
            </a:r>
            <a:r>
              <a:rPr lang="en-US" dirty="0" smtClean="0"/>
              <a:t> (je </a:t>
            </a:r>
            <a:r>
              <a:rPr lang="en-US" dirty="0" err="1" smtClean="0"/>
              <a:t>argumenten</a:t>
            </a:r>
            <a:r>
              <a:rPr lang="en-US" dirty="0" smtClean="0"/>
              <a:t>)</a:t>
            </a:r>
            <a:endParaRPr lang="en-US" dirty="0"/>
          </a:p>
        </p:txBody>
      </p:sp>
      <p:sp>
        <p:nvSpPr>
          <p:cNvPr id="3" name="Content Placeholder 2"/>
          <p:cNvSpPr>
            <a:spLocks noGrp="1"/>
          </p:cNvSpPr>
          <p:nvPr>
            <p:ph idx="1"/>
          </p:nvPr>
        </p:nvSpPr>
        <p:spPr>
          <a:xfrm>
            <a:off x="1097280" y="1845734"/>
            <a:ext cx="10058400" cy="4512204"/>
          </a:xfrm>
        </p:spPr>
        <p:txBody>
          <a:bodyPr/>
          <a:lstStyle/>
          <a:p>
            <a:endParaRPr lang="en-US" dirty="0" smtClean="0"/>
          </a:p>
          <a:p>
            <a:endParaRPr lang="en-US" dirty="0"/>
          </a:p>
          <a:p>
            <a:pPr marL="0" indent="0">
              <a:buNone/>
            </a:pPr>
            <a:endParaRPr lang="en-US" dirty="0"/>
          </a:p>
        </p:txBody>
      </p:sp>
      <p:graphicFrame>
        <p:nvGraphicFramePr>
          <p:cNvPr id="4" name="Diagram 3"/>
          <p:cNvGraphicFramePr/>
          <p:nvPr>
            <p:extLst>
              <p:ext uri="{D42A27DB-BD31-4B8C-83A1-F6EECF244321}">
                <p14:modId xmlns:p14="http://schemas.microsoft.com/office/powerpoint/2010/main" val="3462384289"/>
              </p:ext>
            </p:extLst>
          </p:nvPr>
        </p:nvGraphicFramePr>
        <p:xfrm>
          <a:off x="2031999" y="1600200"/>
          <a:ext cx="8355013" cy="47577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0853918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4: </a:t>
            </a:r>
            <a:r>
              <a:rPr lang="en-US" dirty="0" err="1" smtClean="0"/>
              <a:t>werk</a:t>
            </a:r>
            <a:r>
              <a:rPr lang="en-US" dirty="0" smtClean="0"/>
              <a:t> je </a:t>
            </a:r>
            <a:r>
              <a:rPr lang="en-US" dirty="0" err="1" smtClean="0"/>
              <a:t>argumenten</a:t>
            </a:r>
            <a:r>
              <a:rPr lang="en-US" dirty="0" smtClean="0"/>
              <a:t> </a:t>
            </a:r>
            <a:r>
              <a:rPr lang="en-US" dirty="0" err="1" smtClean="0"/>
              <a:t>uit</a:t>
            </a:r>
            <a:r>
              <a:rPr lang="en-US" dirty="0" smtClean="0"/>
              <a:t>: </a:t>
            </a:r>
            <a:br>
              <a:rPr lang="en-US" dirty="0" smtClean="0"/>
            </a:br>
            <a:r>
              <a:rPr lang="en-US" dirty="0" smtClean="0"/>
              <a:t>Alinea 1</a:t>
            </a:r>
            <a:endParaRPr lang="en-US" dirty="0"/>
          </a:p>
        </p:txBody>
      </p:sp>
      <p:sp>
        <p:nvSpPr>
          <p:cNvPr id="4" name="Text Placeholder 3"/>
          <p:cNvSpPr>
            <a:spLocks noGrp="1"/>
          </p:cNvSpPr>
          <p:nvPr>
            <p:ph type="body" idx="1"/>
          </p:nvPr>
        </p:nvSpPr>
        <p:spPr/>
        <p:txBody>
          <a:bodyPr/>
          <a:lstStyle/>
          <a:p>
            <a:r>
              <a:rPr lang="en-US" dirty="0" smtClean="0"/>
              <a:t>Argument 1</a:t>
            </a:r>
            <a:endParaRPr lang="en-US" dirty="0"/>
          </a:p>
        </p:txBody>
      </p:sp>
      <p:sp>
        <p:nvSpPr>
          <p:cNvPr id="5" name="Content Placeholder 4"/>
          <p:cNvSpPr>
            <a:spLocks noGrp="1"/>
          </p:cNvSpPr>
          <p:nvPr>
            <p:ph sz="half" idx="2"/>
          </p:nvPr>
        </p:nvSpPr>
        <p:spPr>
          <a:xfrm>
            <a:off x="1097280" y="2582334"/>
            <a:ext cx="4589145" cy="3378200"/>
          </a:xfrm>
        </p:spPr>
        <p:txBody>
          <a:bodyPr/>
          <a:lstStyle/>
          <a:p>
            <a:endParaRPr lang="en-US" dirty="0" smtClean="0"/>
          </a:p>
          <a:p>
            <a:r>
              <a:rPr lang="en-US" dirty="0" smtClean="0"/>
              <a:t>In de </a:t>
            </a:r>
            <a:r>
              <a:rPr lang="en-US" dirty="0" err="1" smtClean="0"/>
              <a:t>eerste</a:t>
            </a:r>
            <a:r>
              <a:rPr lang="en-US" dirty="0" smtClean="0"/>
              <a:t> </a:t>
            </a:r>
            <a:r>
              <a:rPr lang="en-US" dirty="0" err="1" smtClean="0"/>
              <a:t>plaats</a:t>
            </a:r>
            <a:r>
              <a:rPr lang="en-US" dirty="0" smtClean="0"/>
              <a:t> ben </a:t>
            </a:r>
            <a:r>
              <a:rPr lang="en-US" dirty="0" err="1" smtClean="0"/>
              <a:t>ik</a:t>
            </a:r>
            <a:r>
              <a:rPr lang="en-US" dirty="0" smtClean="0"/>
              <a:t> tegen </a:t>
            </a:r>
            <a:r>
              <a:rPr lang="en-US" dirty="0" err="1" smtClean="0"/>
              <a:t>sluiting</a:t>
            </a:r>
            <a:r>
              <a:rPr lang="en-US" dirty="0" smtClean="0"/>
              <a:t> </a:t>
            </a:r>
            <a:r>
              <a:rPr lang="en-US" dirty="0" err="1" smtClean="0"/>
              <a:t>omdat</a:t>
            </a:r>
            <a:r>
              <a:rPr lang="en-US" dirty="0" smtClean="0"/>
              <a:t> Aruba </a:t>
            </a:r>
            <a:r>
              <a:rPr lang="en-US" dirty="0" err="1" smtClean="0"/>
              <a:t>volgens</a:t>
            </a:r>
            <a:r>
              <a:rPr lang="en-US" dirty="0" smtClean="0"/>
              <a:t> </a:t>
            </a:r>
            <a:r>
              <a:rPr lang="en-US" dirty="0" err="1" smtClean="0"/>
              <a:t>mij</a:t>
            </a:r>
            <a:r>
              <a:rPr lang="en-US" dirty="0" smtClean="0"/>
              <a:t> nog </a:t>
            </a:r>
            <a:r>
              <a:rPr lang="en-US" dirty="0" err="1" smtClean="0"/>
              <a:t>niet</a:t>
            </a:r>
            <a:r>
              <a:rPr lang="en-US" dirty="0" smtClean="0"/>
              <a:t> toe is </a:t>
            </a:r>
            <a:r>
              <a:rPr lang="en-US" dirty="0" err="1" smtClean="0"/>
              <a:t>aan</a:t>
            </a:r>
            <a:r>
              <a:rPr lang="en-US" dirty="0" smtClean="0"/>
              <a:t> </a:t>
            </a:r>
            <a:r>
              <a:rPr lang="en-US" dirty="0" err="1" smtClean="0"/>
              <a:t>sluiting</a:t>
            </a:r>
            <a:r>
              <a:rPr lang="en-US" dirty="0" smtClean="0"/>
              <a:t>. </a:t>
            </a:r>
            <a:endParaRPr lang="en-US" dirty="0"/>
          </a:p>
        </p:txBody>
      </p:sp>
      <p:sp>
        <p:nvSpPr>
          <p:cNvPr id="6" name="Text Placeholder 5"/>
          <p:cNvSpPr>
            <a:spLocks noGrp="1"/>
          </p:cNvSpPr>
          <p:nvPr>
            <p:ph type="body" sz="quarter" idx="3"/>
          </p:nvPr>
        </p:nvSpPr>
        <p:spPr/>
        <p:txBody>
          <a:bodyPr/>
          <a:lstStyle/>
          <a:p>
            <a:r>
              <a:rPr lang="en-US" dirty="0" err="1" smtClean="0"/>
              <a:t>utwerking</a:t>
            </a:r>
            <a:endParaRPr lang="en-US" dirty="0"/>
          </a:p>
        </p:txBody>
      </p:sp>
      <p:sp>
        <p:nvSpPr>
          <p:cNvPr id="7" name="Content Placeholder 6"/>
          <p:cNvSpPr>
            <a:spLocks noGrp="1"/>
          </p:cNvSpPr>
          <p:nvPr>
            <p:ph sz="quarter" idx="4"/>
          </p:nvPr>
        </p:nvSpPr>
        <p:spPr>
          <a:xfrm>
            <a:off x="5815013" y="2300289"/>
            <a:ext cx="5340667" cy="4029074"/>
          </a:xfrm>
        </p:spPr>
        <p:txBody>
          <a:bodyPr>
            <a:normAutofit fontScale="92500" lnSpcReduction="20000"/>
          </a:bodyPr>
          <a:lstStyle/>
          <a:p>
            <a:endParaRPr lang="en-US" dirty="0" smtClean="0"/>
          </a:p>
          <a:p>
            <a:r>
              <a:rPr lang="en-US" dirty="0" smtClean="0"/>
              <a:t>Waarom </a:t>
            </a:r>
            <a:r>
              <a:rPr lang="en-US" dirty="0" err="1" smtClean="0"/>
              <a:t>vind</a:t>
            </a:r>
            <a:r>
              <a:rPr lang="en-US" dirty="0" smtClean="0"/>
              <a:t> </a:t>
            </a:r>
            <a:r>
              <a:rPr lang="en-US" dirty="0" err="1" smtClean="0"/>
              <a:t>ik</a:t>
            </a:r>
            <a:r>
              <a:rPr lang="en-US" dirty="0" smtClean="0"/>
              <a:t> </a:t>
            </a:r>
            <a:r>
              <a:rPr lang="en-US" dirty="0" err="1" smtClean="0"/>
              <a:t>dit</a:t>
            </a:r>
            <a:r>
              <a:rPr lang="en-US" dirty="0" smtClean="0"/>
              <a:t>:</a:t>
            </a:r>
          </a:p>
          <a:p>
            <a:r>
              <a:rPr lang="en-US" dirty="0" smtClean="0"/>
              <a:t>Omdat </a:t>
            </a:r>
            <a:r>
              <a:rPr lang="en-US" dirty="0" err="1" smtClean="0"/>
              <a:t>er</a:t>
            </a:r>
            <a:r>
              <a:rPr lang="en-US" dirty="0" smtClean="0"/>
              <a:t> nog steeds </a:t>
            </a:r>
            <a:r>
              <a:rPr lang="en-US" dirty="0" err="1" smtClean="0"/>
              <a:t>veel</a:t>
            </a:r>
            <a:r>
              <a:rPr lang="en-US" dirty="0" smtClean="0"/>
              <a:t> </a:t>
            </a:r>
            <a:r>
              <a:rPr lang="en-US" dirty="0" err="1" smtClean="0"/>
              <a:t>straathonden</a:t>
            </a:r>
            <a:r>
              <a:rPr lang="en-US" dirty="0" smtClean="0"/>
              <a:t> op </a:t>
            </a:r>
            <a:r>
              <a:rPr lang="en-US" dirty="0" err="1" smtClean="0"/>
              <a:t>straat</a:t>
            </a:r>
            <a:r>
              <a:rPr lang="en-US" dirty="0" smtClean="0"/>
              <a:t> </a:t>
            </a:r>
            <a:r>
              <a:rPr lang="en-US" dirty="0" err="1" smtClean="0"/>
              <a:t>lopen</a:t>
            </a:r>
            <a:r>
              <a:rPr lang="en-US" dirty="0" smtClean="0"/>
              <a:t>, </a:t>
            </a:r>
            <a:r>
              <a:rPr lang="en-US" dirty="0" err="1" smtClean="0"/>
              <a:t>deze</a:t>
            </a:r>
            <a:r>
              <a:rPr lang="en-US" dirty="0" smtClean="0"/>
              <a:t> </a:t>
            </a:r>
            <a:r>
              <a:rPr lang="en-US" dirty="0" err="1" smtClean="0"/>
              <a:t>moeten</a:t>
            </a:r>
            <a:r>
              <a:rPr lang="en-US" dirty="0" smtClean="0"/>
              <a:t> </a:t>
            </a:r>
            <a:r>
              <a:rPr lang="en-US" dirty="0" err="1" smtClean="0"/>
              <a:t>ergens</a:t>
            </a:r>
            <a:r>
              <a:rPr lang="en-US" dirty="0" smtClean="0"/>
              <a:t> </a:t>
            </a:r>
            <a:r>
              <a:rPr lang="en-US" dirty="0" err="1" smtClean="0"/>
              <a:t>heen</a:t>
            </a:r>
            <a:r>
              <a:rPr lang="en-US" dirty="0" smtClean="0"/>
              <a:t>. Ook </a:t>
            </a:r>
            <a:r>
              <a:rPr lang="en-US" dirty="0" err="1" smtClean="0"/>
              <a:t>zie</a:t>
            </a:r>
            <a:r>
              <a:rPr lang="en-US" dirty="0" smtClean="0"/>
              <a:t> </a:t>
            </a:r>
            <a:r>
              <a:rPr lang="en-US" dirty="0" err="1" smtClean="0"/>
              <a:t>ik</a:t>
            </a:r>
            <a:r>
              <a:rPr lang="en-US" dirty="0" smtClean="0"/>
              <a:t> nog steeds </a:t>
            </a:r>
            <a:r>
              <a:rPr lang="en-US" dirty="0" err="1" smtClean="0"/>
              <a:t>veel</a:t>
            </a:r>
            <a:r>
              <a:rPr lang="en-US" dirty="0" smtClean="0"/>
              <a:t> </a:t>
            </a:r>
            <a:r>
              <a:rPr lang="en-US" dirty="0" err="1" smtClean="0"/>
              <a:t>zieke</a:t>
            </a:r>
            <a:r>
              <a:rPr lang="en-US" dirty="0" smtClean="0"/>
              <a:t> </a:t>
            </a:r>
            <a:r>
              <a:rPr lang="en-US" dirty="0" err="1" smtClean="0"/>
              <a:t>honden</a:t>
            </a:r>
            <a:r>
              <a:rPr lang="en-US" dirty="0" smtClean="0"/>
              <a:t> die </a:t>
            </a:r>
            <a:r>
              <a:rPr lang="en-US" dirty="0" err="1" smtClean="0"/>
              <a:t>niet</a:t>
            </a:r>
            <a:r>
              <a:rPr lang="en-US" dirty="0" smtClean="0"/>
              <a:t> </a:t>
            </a:r>
            <a:r>
              <a:rPr lang="en-US" dirty="0" err="1" smtClean="0"/>
              <a:t>verzorgd</a:t>
            </a:r>
            <a:r>
              <a:rPr lang="en-US" dirty="0" smtClean="0"/>
              <a:t> </a:t>
            </a:r>
            <a:r>
              <a:rPr lang="en-US" dirty="0" err="1" smtClean="0"/>
              <a:t>worden</a:t>
            </a:r>
            <a:r>
              <a:rPr lang="en-US" dirty="0" smtClean="0"/>
              <a:t>. In het </a:t>
            </a:r>
            <a:r>
              <a:rPr lang="en-US" dirty="0" err="1" smtClean="0"/>
              <a:t>artikel</a:t>
            </a:r>
            <a:r>
              <a:rPr lang="en-US" dirty="0" smtClean="0"/>
              <a:t> </a:t>
            </a:r>
            <a:r>
              <a:rPr lang="en-US" dirty="0" err="1" smtClean="0"/>
              <a:t>staat</a:t>
            </a:r>
            <a:r>
              <a:rPr lang="en-US" dirty="0" smtClean="0"/>
              <a:t> dat de </a:t>
            </a:r>
            <a:r>
              <a:rPr lang="en-US" dirty="0" err="1" smtClean="0"/>
              <a:t>overheid</a:t>
            </a:r>
            <a:r>
              <a:rPr lang="en-US" dirty="0" smtClean="0"/>
              <a:t> </a:t>
            </a:r>
            <a:r>
              <a:rPr lang="en-US" dirty="0" err="1" smtClean="0"/>
              <a:t>daar</a:t>
            </a:r>
            <a:r>
              <a:rPr lang="en-US" dirty="0" smtClean="0"/>
              <a:t> </a:t>
            </a:r>
            <a:r>
              <a:rPr lang="en-US" dirty="0" err="1" smtClean="0"/>
              <a:t>iets</a:t>
            </a:r>
            <a:r>
              <a:rPr lang="en-US" dirty="0" smtClean="0"/>
              <a:t> </a:t>
            </a:r>
            <a:r>
              <a:rPr lang="en-US" dirty="0" err="1" smtClean="0"/>
              <a:t>aan</a:t>
            </a:r>
            <a:r>
              <a:rPr lang="en-US" dirty="0" smtClean="0"/>
              <a:t> </a:t>
            </a:r>
            <a:r>
              <a:rPr lang="en-US" dirty="0" err="1" smtClean="0"/>
              <a:t>gaat</a:t>
            </a:r>
            <a:r>
              <a:rPr lang="en-US" dirty="0" smtClean="0"/>
              <a:t> </a:t>
            </a:r>
            <a:r>
              <a:rPr lang="en-US" dirty="0" err="1" smtClean="0"/>
              <a:t>doen</a:t>
            </a:r>
            <a:r>
              <a:rPr lang="en-US" dirty="0" smtClean="0"/>
              <a:t>, maar </a:t>
            </a:r>
            <a:r>
              <a:rPr lang="en-US" dirty="0" err="1" smtClean="0"/>
              <a:t>zover</a:t>
            </a:r>
            <a:r>
              <a:rPr lang="en-US" dirty="0" smtClean="0"/>
              <a:t> is het nog </a:t>
            </a:r>
            <a:r>
              <a:rPr lang="en-US" dirty="0" err="1" smtClean="0"/>
              <a:t>niet</a:t>
            </a:r>
            <a:r>
              <a:rPr lang="en-US" dirty="0" smtClean="0"/>
              <a:t>.</a:t>
            </a:r>
          </a:p>
          <a:p>
            <a:r>
              <a:rPr lang="en-US" dirty="0" smtClean="0"/>
              <a:t>+ </a:t>
            </a:r>
            <a:r>
              <a:rPr lang="en-US" dirty="0" err="1" smtClean="0"/>
              <a:t>Voorbeeld</a:t>
            </a:r>
            <a:r>
              <a:rPr lang="en-US" dirty="0" smtClean="0"/>
              <a:t>.</a:t>
            </a:r>
          </a:p>
          <a:p>
            <a:r>
              <a:rPr lang="en-US" dirty="0" smtClean="0"/>
              <a:t>Laatste reed </a:t>
            </a:r>
            <a:r>
              <a:rPr lang="en-US" dirty="0" err="1" smtClean="0"/>
              <a:t>ik</a:t>
            </a:r>
            <a:r>
              <a:rPr lang="en-US" dirty="0" smtClean="0"/>
              <a:t> </a:t>
            </a:r>
            <a:r>
              <a:rPr lang="en-US" dirty="0" err="1" smtClean="0"/>
              <a:t>bijvoorbeeld</a:t>
            </a:r>
            <a:r>
              <a:rPr lang="en-US" dirty="0" smtClean="0"/>
              <a:t> </a:t>
            </a:r>
            <a:r>
              <a:rPr lang="en-US" dirty="0" err="1" smtClean="0"/>
              <a:t>langs</a:t>
            </a:r>
            <a:r>
              <a:rPr lang="en-US" dirty="0" smtClean="0"/>
              <a:t> het </a:t>
            </a:r>
            <a:r>
              <a:rPr lang="en-US" dirty="0" err="1" smtClean="0"/>
              <a:t>Parkietenbos</a:t>
            </a:r>
            <a:r>
              <a:rPr lang="en-US" dirty="0" smtClean="0"/>
              <a:t>. Ik zag zo 10 </a:t>
            </a:r>
            <a:r>
              <a:rPr lang="en-US" dirty="0" err="1" smtClean="0"/>
              <a:t>honden</a:t>
            </a:r>
            <a:r>
              <a:rPr lang="en-US" dirty="0" smtClean="0"/>
              <a:t> </a:t>
            </a:r>
            <a:r>
              <a:rPr lang="en-US" dirty="0" err="1" smtClean="0"/>
              <a:t>langs</a:t>
            </a:r>
            <a:r>
              <a:rPr lang="en-US" dirty="0" smtClean="0"/>
              <a:t> de </a:t>
            </a:r>
            <a:r>
              <a:rPr lang="en-US" dirty="0" err="1" smtClean="0"/>
              <a:t>kant</a:t>
            </a:r>
            <a:r>
              <a:rPr lang="en-US" dirty="0" smtClean="0"/>
              <a:t> van de </a:t>
            </a:r>
            <a:r>
              <a:rPr lang="en-US" dirty="0" err="1" smtClean="0"/>
              <a:t>weg</a:t>
            </a:r>
            <a:r>
              <a:rPr lang="en-US" dirty="0" smtClean="0"/>
              <a:t>. </a:t>
            </a:r>
          </a:p>
          <a:p>
            <a:r>
              <a:rPr lang="en-US" dirty="0" smtClean="0"/>
              <a:t>+ </a:t>
            </a:r>
            <a:r>
              <a:rPr lang="en-US" dirty="0" err="1" smtClean="0"/>
              <a:t>Afsluitende</a:t>
            </a:r>
            <a:r>
              <a:rPr lang="en-US" dirty="0" smtClean="0"/>
              <a:t> </a:t>
            </a:r>
            <a:r>
              <a:rPr lang="en-US" dirty="0" err="1" smtClean="0"/>
              <a:t>zinnen</a:t>
            </a:r>
            <a:r>
              <a:rPr lang="en-US" dirty="0" smtClean="0"/>
              <a:t>:</a:t>
            </a:r>
          </a:p>
          <a:p>
            <a:r>
              <a:rPr lang="en-US" dirty="0" smtClean="0"/>
              <a:t>Zolang </a:t>
            </a:r>
            <a:r>
              <a:rPr lang="en-US" dirty="0" err="1" smtClean="0"/>
              <a:t>er</a:t>
            </a:r>
            <a:r>
              <a:rPr lang="en-US" dirty="0" smtClean="0"/>
              <a:t> </a:t>
            </a:r>
            <a:r>
              <a:rPr lang="en-US" dirty="0" err="1" smtClean="0"/>
              <a:t>straathonden</a:t>
            </a:r>
            <a:r>
              <a:rPr lang="en-US" dirty="0" smtClean="0"/>
              <a:t> </a:t>
            </a:r>
            <a:r>
              <a:rPr lang="en-US" dirty="0" err="1" smtClean="0"/>
              <a:t>zijn</a:t>
            </a:r>
            <a:r>
              <a:rPr lang="en-US" dirty="0" smtClean="0"/>
              <a:t>, </a:t>
            </a:r>
            <a:r>
              <a:rPr lang="en-US" dirty="0" err="1" smtClean="0"/>
              <a:t>moet</a:t>
            </a:r>
            <a:r>
              <a:rPr lang="en-US" dirty="0" smtClean="0"/>
              <a:t> </a:t>
            </a:r>
            <a:r>
              <a:rPr lang="en-US" dirty="0" err="1" smtClean="0"/>
              <a:t>daarom</a:t>
            </a:r>
            <a:r>
              <a:rPr lang="en-US" dirty="0" smtClean="0"/>
              <a:t> het </a:t>
            </a:r>
            <a:r>
              <a:rPr lang="en-US" dirty="0" err="1" smtClean="0"/>
              <a:t>afmaakhok</a:t>
            </a:r>
            <a:r>
              <a:rPr lang="en-US" dirty="0" smtClean="0"/>
              <a:t> open </a:t>
            </a:r>
            <a:r>
              <a:rPr lang="en-US" dirty="0" err="1" smtClean="0"/>
              <a:t>blijven</a:t>
            </a:r>
            <a:r>
              <a:rPr lang="en-US" dirty="0" smtClean="0"/>
              <a:t>. </a:t>
            </a:r>
            <a:r>
              <a:rPr lang="en-US" dirty="0" err="1" smtClean="0"/>
              <a:t>Misschien</a:t>
            </a:r>
            <a:r>
              <a:rPr lang="en-US" dirty="0" smtClean="0"/>
              <a:t> </a:t>
            </a:r>
            <a:r>
              <a:rPr lang="en-US" dirty="0" err="1" smtClean="0"/>
              <a:t>verandert</a:t>
            </a:r>
            <a:r>
              <a:rPr lang="en-US" dirty="0" smtClean="0"/>
              <a:t> dat in de </a:t>
            </a:r>
            <a:r>
              <a:rPr lang="en-US" dirty="0" err="1" smtClean="0"/>
              <a:t>toekomst</a:t>
            </a:r>
            <a:r>
              <a:rPr lang="en-US" dirty="0" smtClean="0"/>
              <a:t>.</a:t>
            </a:r>
            <a:endParaRPr lang="en-US" dirty="0"/>
          </a:p>
          <a:p>
            <a:endParaRPr lang="en-US" dirty="0" smtClean="0"/>
          </a:p>
          <a:p>
            <a:endParaRPr lang="en-US" dirty="0"/>
          </a:p>
        </p:txBody>
      </p:sp>
    </p:spTree>
    <p:extLst>
      <p:ext uri="{BB962C8B-B14F-4D97-AF65-F5344CB8AC3E}">
        <p14:creationId xmlns:p14="http://schemas.microsoft.com/office/powerpoint/2010/main" val="15470822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Alinea 2:</a:t>
            </a:r>
            <a:endParaRPr lang="en-US" dirty="0"/>
          </a:p>
        </p:txBody>
      </p:sp>
      <p:sp>
        <p:nvSpPr>
          <p:cNvPr id="3" name="Text Placeholder 2"/>
          <p:cNvSpPr>
            <a:spLocks noGrp="1"/>
          </p:cNvSpPr>
          <p:nvPr>
            <p:ph type="body" idx="1"/>
          </p:nvPr>
        </p:nvSpPr>
        <p:spPr/>
        <p:txBody>
          <a:bodyPr/>
          <a:lstStyle/>
          <a:p>
            <a:r>
              <a:rPr lang="en-US" dirty="0" smtClean="0"/>
              <a:t>Argument 2</a:t>
            </a:r>
            <a:endParaRPr lang="en-US" dirty="0"/>
          </a:p>
        </p:txBody>
      </p:sp>
      <p:sp>
        <p:nvSpPr>
          <p:cNvPr id="4" name="Content Placeholder 3"/>
          <p:cNvSpPr>
            <a:spLocks noGrp="1"/>
          </p:cNvSpPr>
          <p:nvPr>
            <p:ph sz="half" idx="2"/>
          </p:nvPr>
        </p:nvSpPr>
        <p:spPr/>
        <p:txBody>
          <a:bodyPr/>
          <a:lstStyle/>
          <a:p>
            <a:r>
              <a:rPr lang="en-US" dirty="0" smtClean="0"/>
              <a:t>In de </a:t>
            </a:r>
            <a:r>
              <a:rPr lang="en-US" dirty="0" err="1" smtClean="0"/>
              <a:t>tweede</a:t>
            </a:r>
            <a:r>
              <a:rPr lang="en-US" dirty="0" smtClean="0"/>
              <a:t> </a:t>
            </a:r>
            <a:r>
              <a:rPr lang="en-US" dirty="0" err="1" smtClean="0"/>
              <a:t>plaats</a:t>
            </a:r>
            <a:r>
              <a:rPr lang="en-US" dirty="0" smtClean="0"/>
              <a:t> </a:t>
            </a:r>
            <a:r>
              <a:rPr lang="en-US" dirty="0" err="1" smtClean="0"/>
              <a:t>kost</a:t>
            </a:r>
            <a:r>
              <a:rPr lang="en-US" dirty="0" smtClean="0"/>
              <a:t> de </a:t>
            </a:r>
            <a:r>
              <a:rPr lang="en-US" dirty="0" err="1" smtClean="0"/>
              <a:t>opvang</a:t>
            </a:r>
            <a:r>
              <a:rPr lang="en-US" dirty="0" smtClean="0"/>
              <a:t> van </a:t>
            </a:r>
            <a:r>
              <a:rPr lang="en-US" dirty="0" err="1" smtClean="0"/>
              <a:t>honden</a:t>
            </a:r>
            <a:r>
              <a:rPr lang="en-US" dirty="0" smtClean="0"/>
              <a:t> en </a:t>
            </a:r>
            <a:r>
              <a:rPr lang="en-US" dirty="0" err="1" smtClean="0"/>
              <a:t>katten</a:t>
            </a:r>
            <a:r>
              <a:rPr lang="en-US" dirty="0" smtClean="0"/>
              <a:t> </a:t>
            </a:r>
            <a:r>
              <a:rPr lang="en-US" dirty="0" err="1" smtClean="0"/>
              <a:t>veel</a:t>
            </a:r>
            <a:r>
              <a:rPr lang="en-US" dirty="0" smtClean="0"/>
              <a:t> geld.</a:t>
            </a:r>
            <a:endParaRPr lang="en-US" dirty="0"/>
          </a:p>
        </p:txBody>
      </p:sp>
      <p:sp>
        <p:nvSpPr>
          <p:cNvPr id="5" name="Text Placeholder 4"/>
          <p:cNvSpPr>
            <a:spLocks noGrp="1"/>
          </p:cNvSpPr>
          <p:nvPr>
            <p:ph type="body" sz="quarter" idx="3"/>
          </p:nvPr>
        </p:nvSpPr>
        <p:spPr/>
        <p:txBody>
          <a:bodyPr/>
          <a:lstStyle/>
          <a:p>
            <a:r>
              <a:rPr lang="en-US" dirty="0" err="1" smtClean="0"/>
              <a:t>Uitwerking</a:t>
            </a:r>
            <a:endParaRPr lang="en-US" dirty="0"/>
          </a:p>
        </p:txBody>
      </p:sp>
      <p:sp>
        <p:nvSpPr>
          <p:cNvPr id="6" name="Content Placeholder 5"/>
          <p:cNvSpPr>
            <a:spLocks noGrp="1"/>
          </p:cNvSpPr>
          <p:nvPr>
            <p:ph sz="quarter" idx="4"/>
          </p:nvPr>
        </p:nvSpPr>
        <p:spPr>
          <a:xfrm>
            <a:off x="5286375" y="2582333"/>
            <a:ext cx="5869305" cy="3575579"/>
          </a:xfrm>
        </p:spPr>
        <p:txBody>
          <a:bodyPr>
            <a:normAutofit fontScale="85000" lnSpcReduction="20000"/>
          </a:bodyPr>
          <a:lstStyle/>
          <a:p>
            <a:r>
              <a:rPr lang="en-US" dirty="0" smtClean="0"/>
              <a:t>Waarom </a:t>
            </a:r>
            <a:r>
              <a:rPr lang="en-US" dirty="0" err="1" smtClean="0"/>
              <a:t>vind</a:t>
            </a:r>
            <a:r>
              <a:rPr lang="en-US" dirty="0" smtClean="0"/>
              <a:t> </a:t>
            </a:r>
            <a:r>
              <a:rPr lang="en-US" dirty="0" err="1" smtClean="0"/>
              <a:t>ik</a:t>
            </a:r>
            <a:r>
              <a:rPr lang="en-US" dirty="0" smtClean="0"/>
              <a:t> </a:t>
            </a:r>
            <a:r>
              <a:rPr lang="en-US" dirty="0" err="1" smtClean="0"/>
              <a:t>dit</a:t>
            </a:r>
            <a:r>
              <a:rPr lang="en-US" dirty="0" smtClean="0"/>
              <a:t>?</a:t>
            </a:r>
          </a:p>
          <a:p>
            <a:r>
              <a:rPr lang="en-US" dirty="0" smtClean="0"/>
              <a:t>De </a:t>
            </a:r>
            <a:r>
              <a:rPr lang="en-US" dirty="0" err="1" smtClean="0"/>
              <a:t>honden</a:t>
            </a:r>
            <a:r>
              <a:rPr lang="en-US" dirty="0" smtClean="0"/>
              <a:t> en </a:t>
            </a:r>
            <a:r>
              <a:rPr lang="en-US" dirty="0" err="1" smtClean="0"/>
              <a:t>katten</a:t>
            </a:r>
            <a:r>
              <a:rPr lang="en-US" dirty="0" smtClean="0"/>
              <a:t> die van de </a:t>
            </a:r>
            <a:r>
              <a:rPr lang="en-US" dirty="0" err="1" smtClean="0"/>
              <a:t>straat</a:t>
            </a:r>
            <a:r>
              <a:rPr lang="en-US" dirty="0" smtClean="0"/>
              <a:t> </a:t>
            </a:r>
            <a:r>
              <a:rPr lang="en-US" dirty="0" err="1" smtClean="0"/>
              <a:t>worden</a:t>
            </a:r>
            <a:r>
              <a:rPr lang="en-US" dirty="0" smtClean="0"/>
              <a:t> </a:t>
            </a:r>
            <a:r>
              <a:rPr lang="en-US" dirty="0" err="1" smtClean="0"/>
              <a:t>gehaald</a:t>
            </a:r>
            <a:r>
              <a:rPr lang="en-US" dirty="0" smtClean="0"/>
              <a:t>, </a:t>
            </a:r>
            <a:r>
              <a:rPr lang="en-US" dirty="0" err="1" smtClean="0"/>
              <a:t>moeten</a:t>
            </a:r>
            <a:r>
              <a:rPr lang="en-US" dirty="0" smtClean="0"/>
              <a:t> </a:t>
            </a:r>
            <a:r>
              <a:rPr lang="en-US" dirty="0" err="1" smtClean="0"/>
              <a:t>eten</a:t>
            </a:r>
            <a:r>
              <a:rPr lang="en-US" dirty="0" smtClean="0"/>
              <a:t> en </a:t>
            </a:r>
            <a:r>
              <a:rPr lang="en-US" dirty="0" err="1" smtClean="0"/>
              <a:t>drinken</a:t>
            </a:r>
            <a:r>
              <a:rPr lang="en-US" dirty="0" smtClean="0"/>
              <a:t>. </a:t>
            </a:r>
            <a:r>
              <a:rPr lang="en-US" dirty="0" err="1" smtClean="0"/>
              <a:t>Ze</a:t>
            </a:r>
            <a:r>
              <a:rPr lang="en-US" dirty="0" smtClean="0"/>
              <a:t> </a:t>
            </a:r>
            <a:r>
              <a:rPr lang="en-US" dirty="0" err="1" smtClean="0"/>
              <a:t>moeten</a:t>
            </a:r>
            <a:r>
              <a:rPr lang="en-US" dirty="0" smtClean="0"/>
              <a:t> </a:t>
            </a:r>
            <a:r>
              <a:rPr lang="en-US" dirty="0" err="1" smtClean="0"/>
              <a:t>gesteriliseerd</a:t>
            </a:r>
            <a:r>
              <a:rPr lang="en-US" dirty="0" smtClean="0"/>
              <a:t> </a:t>
            </a:r>
            <a:r>
              <a:rPr lang="en-US" dirty="0" err="1" smtClean="0"/>
              <a:t>worden</a:t>
            </a:r>
            <a:r>
              <a:rPr lang="en-US" dirty="0" smtClean="0"/>
              <a:t> en </a:t>
            </a:r>
            <a:r>
              <a:rPr lang="en-US" dirty="0" err="1" smtClean="0"/>
              <a:t>verzorgd</a:t>
            </a:r>
            <a:r>
              <a:rPr lang="en-US" dirty="0" smtClean="0"/>
              <a:t>. Dat </a:t>
            </a:r>
            <a:r>
              <a:rPr lang="en-US" dirty="0" err="1" smtClean="0"/>
              <a:t>betekent</a:t>
            </a:r>
            <a:r>
              <a:rPr lang="en-US" dirty="0" smtClean="0"/>
              <a:t> dat </a:t>
            </a:r>
            <a:r>
              <a:rPr lang="en-US" dirty="0" err="1" smtClean="0"/>
              <a:t>er</a:t>
            </a:r>
            <a:r>
              <a:rPr lang="en-US" dirty="0" smtClean="0"/>
              <a:t> </a:t>
            </a:r>
            <a:r>
              <a:rPr lang="en-US" dirty="0" err="1" smtClean="0"/>
              <a:t>veel</a:t>
            </a:r>
            <a:r>
              <a:rPr lang="en-US" dirty="0" smtClean="0"/>
              <a:t> </a:t>
            </a:r>
            <a:r>
              <a:rPr lang="en-US" dirty="0" err="1" smtClean="0"/>
              <a:t>ged</a:t>
            </a:r>
            <a:r>
              <a:rPr lang="en-US" dirty="0" smtClean="0"/>
              <a:t> </a:t>
            </a:r>
            <a:r>
              <a:rPr lang="en-US" dirty="0" err="1" smtClean="0"/>
              <a:t>betaad</a:t>
            </a:r>
            <a:r>
              <a:rPr lang="en-US" dirty="0" smtClean="0"/>
              <a:t> </a:t>
            </a:r>
            <a:r>
              <a:rPr lang="en-US" dirty="0" err="1" smtClean="0"/>
              <a:t>moet</a:t>
            </a:r>
            <a:r>
              <a:rPr lang="en-US" dirty="0" smtClean="0"/>
              <a:t> </a:t>
            </a:r>
            <a:r>
              <a:rPr lang="en-US" dirty="0" err="1" smtClean="0"/>
              <a:t>worden</a:t>
            </a:r>
            <a:r>
              <a:rPr lang="en-US" dirty="0" smtClean="0"/>
              <a:t> </a:t>
            </a:r>
            <a:r>
              <a:rPr lang="en-US" dirty="0" err="1" smtClean="0"/>
              <a:t>aan</a:t>
            </a:r>
            <a:r>
              <a:rPr lang="en-US" dirty="0" smtClean="0"/>
              <a:t> </a:t>
            </a:r>
            <a:r>
              <a:rPr lang="en-US" dirty="0" err="1" smtClean="0"/>
              <a:t>huisvesting</a:t>
            </a:r>
            <a:r>
              <a:rPr lang="en-US" dirty="0" smtClean="0"/>
              <a:t>, </a:t>
            </a:r>
            <a:r>
              <a:rPr lang="en-US" dirty="0" err="1" smtClean="0"/>
              <a:t>medicijnen</a:t>
            </a:r>
            <a:r>
              <a:rPr lang="en-US" dirty="0" smtClean="0"/>
              <a:t>, </a:t>
            </a:r>
            <a:r>
              <a:rPr lang="en-US" dirty="0" err="1" smtClean="0"/>
              <a:t>verzorgers</a:t>
            </a:r>
            <a:r>
              <a:rPr lang="en-US" dirty="0" smtClean="0"/>
              <a:t> </a:t>
            </a:r>
            <a:r>
              <a:rPr lang="en-US" dirty="0" err="1" smtClean="0"/>
              <a:t>enzovoort</a:t>
            </a:r>
            <a:r>
              <a:rPr lang="en-US" dirty="0" smtClean="0"/>
              <a:t>.</a:t>
            </a:r>
            <a:endParaRPr lang="en-US" dirty="0"/>
          </a:p>
          <a:p>
            <a:r>
              <a:rPr lang="en-US" dirty="0" smtClean="0"/>
              <a:t>+ </a:t>
            </a:r>
            <a:r>
              <a:rPr lang="en-US" dirty="0" err="1" smtClean="0"/>
              <a:t>Voorbeeld</a:t>
            </a:r>
            <a:endParaRPr lang="en-US" dirty="0" smtClean="0"/>
          </a:p>
          <a:p>
            <a:r>
              <a:rPr lang="en-US" dirty="0" smtClean="0"/>
              <a:t>Ik </a:t>
            </a:r>
            <a:r>
              <a:rPr lang="en-US" dirty="0" err="1" smtClean="0"/>
              <a:t>heb</a:t>
            </a:r>
            <a:r>
              <a:rPr lang="en-US" dirty="0" smtClean="0"/>
              <a:t> </a:t>
            </a:r>
            <a:r>
              <a:rPr lang="en-US" dirty="0" err="1" smtClean="0"/>
              <a:t>bijvoorbeeld</a:t>
            </a:r>
            <a:r>
              <a:rPr lang="en-US" dirty="0" smtClean="0"/>
              <a:t> </a:t>
            </a:r>
            <a:r>
              <a:rPr lang="en-US" dirty="0" err="1" smtClean="0"/>
              <a:t>zelf</a:t>
            </a:r>
            <a:r>
              <a:rPr lang="en-US" dirty="0" smtClean="0"/>
              <a:t> </a:t>
            </a:r>
            <a:r>
              <a:rPr lang="en-US" dirty="0" err="1" smtClean="0"/>
              <a:t>een</a:t>
            </a:r>
            <a:r>
              <a:rPr lang="en-US" dirty="0" smtClean="0"/>
              <a:t> </a:t>
            </a:r>
            <a:r>
              <a:rPr lang="en-US" dirty="0" err="1" smtClean="0"/>
              <a:t>kat</a:t>
            </a:r>
            <a:r>
              <a:rPr lang="en-US" dirty="0" smtClean="0"/>
              <a:t>. </a:t>
            </a:r>
            <a:r>
              <a:rPr lang="en-US" dirty="0" err="1" smtClean="0"/>
              <a:t>Daar</a:t>
            </a:r>
            <a:r>
              <a:rPr lang="en-US" dirty="0" smtClean="0"/>
              <a:t> </a:t>
            </a:r>
            <a:r>
              <a:rPr lang="en-US" dirty="0" err="1" smtClean="0"/>
              <a:t>geef</a:t>
            </a:r>
            <a:r>
              <a:rPr lang="en-US" dirty="0" smtClean="0"/>
              <a:t> </a:t>
            </a:r>
            <a:r>
              <a:rPr lang="en-US" dirty="0" err="1" smtClean="0"/>
              <a:t>ik</a:t>
            </a:r>
            <a:r>
              <a:rPr lang="en-US" dirty="0" smtClean="0"/>
              <a:t> vast </a:t>
            </a:r>
            <a:r>
              <a:rPr lang="en-US" dirty="0" err="1" smtClean="0"/>
              <a:t>wel</a:t>
            </a:r>
            <a:r>
              <a:rPr lang="en-US" dirty="0" smtClean="0"/>
              <a:t> </a:t>
            </a:r>
            <a:r>
              <a:rPr lang="en-US" dirty="0" err="1" smtClean="0"/>
              <a:t>Afl</a:t>
            </a:r>
            <a:r>
              <a:rPr lang="en-US" dirty="0" smtClean="0"/>
              <a:t>. 100,- per </a:t>
            </a:r>
            <a:r>
              <a:rPr lang="en-US" dirty="0" err="1" smtClean="0"/>
              <a:t>maand</a:t>
            </a:r>
            <a:r>
              <a:rPr lang="en-US" dirty="0" smtClean="0"/>
              <a:t> </a:t>
            </a:r>
            <a:r>
              <a:rPr lang="en-US" dirty="0" err="1" smtClean="0"/>
              <a:t>aan</a:t>
            </a:r>
            <a:r>
              <a:rPr lang="en-US" dirty="0" smtClean="0"/>
              <a:t> </a:t>
            </a:r>
            <a:r>
              <a:rPr lang="en-US" dirty="0" err="1" smtClean="0"/>
              <a:t>uit</a:t>
            </a:r>
            <a:r>
              <a:rPr lang="en-US" dirty="0" smtClean="0"/>
              <a:t>. En </a:t>
            </a:r>
            <a:r>
              <a:rPr lang="en-US" dirty="0" err="1" smtClean="0"/>
              <a:t>als</a:t>
            </a:r>
            <a:r>
              <a:rPr lang="en-US" dirty="0" smtClean="0"/>
              <a:t> het </a:t>
            </a:r>
            <a:r>
              <a:rPr lang="en-US" dirty="0" err="1" smtClean="0"/>
              <a:t>beest</a:t>
            </a:r>
            <a:r>
              <a:rPr lang="en-US" dirty="0" smtClean="0"/>
              <a:t> </a:t>
            </a:r>
            <a:r>
              <a:rPr lang="en-US" dirty="0" err="1" smtClean="0"/>
              <a:t>ziek</a:t>
            </a:r>
            <a:r>
              <a:rPr lang="en-US" dirty="0" smtClean="0"/>
              <a:t> </a:t>
            </a:r>
            <a:r>
              <a:rPr lang="en-US" dirty="0" err="1" smtClean="0"/>
              <a:t>wordt</a:t>
            </a:r>
            <a:r>
              <a:rPr lang="en-US" dirty="0" smtClean="0"/>
              <a:t>, nog </a:t>
            </a:r>
            <a:r>
              <a:rPr lang="en-US" dirty="0" err="1" smtClean="0"/>
              <a:t>veel</a:t>
            </a:r>
            <a:r>
              <a:rPr lang="en-US" dirty="0" smtClean="0"/>
              <a:t> </a:t>
            </a:r>
            <a:r>
              <a:rPr lang="en-US" dirty="0" err="1" smtClean="0"/>
              <a:t>meer</a:t>
            </a:r>
            <a:r>
              <a:rPr lang="en-US" dirty="0" smtClean="0"/>
              <a:t>. </a:t>
            </a:r>
            <a:r>
              <a:rPr lang="en-US" dirty="0" err="1" smtClean="0"/>
              <a:t>Stel</a:t>
            </a:r>
            <a:r>
              <a:rPr lang="en-US" dirty="0" smtClean="0"/>
              <a:t> je </a:t>
            </a:r>
            <a:r>
              <a:rPr lang="en-US" dirty="0" err="1" smtClean="0"/>
              <a:t>voor</a:t>
            </a:r>
            <a:r>
              <a:rPr lang="en-US" dirty="0" smtClean="0"/>
              <a:t> dat we zo 100 </a:t>
            </a:r>
            <a:r>
              <a:rPr lang="en-US" dirty="0" err="1" smtClean="0"/>
              <a:t>katten</a:t>
            </a:r>
            <a:r>
              <a:rPr lang="en-US" dirty="0" smtClean="0"/>
              <a:t> </a:t>
            </a:r>
            <a:r>
              <a:rPr lang="en-US" dirty="0" err="1" smtClean="0"/>
              <a:t>moeten</a:t>
            </a:r>
            <a:r>
              <a:rPr lang="en-US" dirty="0" smtClean="0"/>
              <a:t> </a:t>
            </a:r>
            <a:r>
              <a:rPr lang="en-US" dirty="0" err="1" smtClean="0"/>
              <a:t>verzorgen</a:t>
            </a:r>
            <a:r>
              <a:rPr lang="en-US" dirty="0" smtClean="0"/>
              <a:t>. Dan </a:t>
            </a:r>
            <a:r>
              <a:rPr lang="en-US" dirty="0" err="1" smtClean="0"/>
              <a:t>zitten</a:t>
            </a:r>
            <a:r>
              <a:rPr lang="en-US" dirty="0" smtClean="0"/>
              <a:t> we </a:t>
            </a:r>
            <a:r>
              <a:rPr lang="en-US" dirty="0" err="1" smtClean="0"/>
              <a:t>na</a:t>
            </a:r>
            <a:r>
              <a:rPr lang="en-US" dirty="0" smtClean="0"/>
              <a:t> even </a:t>
            </a:r>
            <a:r>
              <a:rPr lang="en-US" dirty="0" err="1" smtClean="0"/>
              <a:t>rekenen</a:t>
            </a:r>
            <a:r>
              <a:rPr lang="en-US" dirty="0" smtClean="0"/>
              <a:t> al op </a:t>
            </a:r>
            <a:r>
              <a:rPr lang="en-US" dirty="0" err="1" smtClean="0"/>
              <a:t>Afl</a:t>
            </a:r>
            <a:r>
              <a:rPr lang="en-US" dirty="0" smtClean="0"/>
              <a:t>. 1000,- per </a:t>
            </a:r>
            <a:r>
              <a:rPr lang="en-US" dirty="0" err="1" smtClean="0"/>
              <a:t>maand</a:t>
            </a:r>
            <a:r>
              <a:rPr lang="en-US" dirty="0" smtClean="0"/>
              <a:t> en </a:t>
            </a:r>
            <a:r>
              <a:rPr lang="en-US" dirty="0" err="1" smtClean="0"/>
              <a:t>dan</a:t>
            </a:r>
            <a:r>
              <a:rPr lang="en-US" dirty="0" smtClean="0"/>
              <a:t> </a:t>
            </a:r>
            <a:r>
              <a:rPr lang="en-US" dirty="0" err="1" smtClean="0"/>
              <a:t>hebben</a:t>
            </a:r>
            <a:r>
              <a:rPr lang="en-US" dirty="0" smtClean="0"/>
              <a:t> we de </a:t>
            </a:r>
            <a:r>
              <a:rPr lang="en-US" dirty="0" err="1" smtClean="0"/>
              <a:t>honden</a:t>
            </a:r>
            <a:r>
              <a:rPr lang="en-US" dirty="0" smtClean="0"/>
              <a:t> nog </a:t>
            </a:r>
            <a:r>
              <a:rPr lang="en-US" dirty="0" err="1" smtClean="0"/>
              <a:t>niet</a:t>
            </a:r>
            <a:r>
              <a:rPr lang="en-US" dirty="0" smtClean="0"/>
              <a:t> </a:t>
            </a:r>
            <a:r>
              <a:rPr lang="en-US" dirty="0" err="1" smtClean="0"/>
              <a:t>gerekend</a:t>
            </a:r>
            <a:endParaRPr lang="en-US" dirty="0" smtClean="0"/>
          </a:p>
          <a:p>
            <a:r>
              <a:rPr lang="en-US" dirty="0" smtClean="0"/>
              <a:t>+ </a:t>
            </a:r>
            <a:r>
              <a:rPr lang="en-US" dirty="0" err="1" smtClean="0"/>
              <a:t>Afsluitende</a:t>
            </a:r>
            <a:r>
              <a:rPr lang="en-US" dirty="0" smtClean="0"/>
              <a:t> zin:</a:t>
            </a:r>
          </a:p>
          <a:p>
            <a:r>
              <a:rPr lang="en-US" dirty="0" smtClean="0"/>
              <a:t>Daarom </a:t>
            </a:r>
            <a:r>
              <a:rPr lang="en-US" dirty="0" err="1" smtClean="0"/>
              <a:t>moeten</a:t>
            </a:r>
            <a:r>
              <a:rPr lang="en-US" dirty="0" smtClean="0"/>
              <a:t> we </a:t>
            </a:r>
            <a:r>
              <a:rPr lang="en-US" dirty="0" err="1" smtClean="0"/>
              <a:t>goed</a:t>
            </a:r>
            <a:r>
              <a:rPr lang="en-US" dirty="0" smtClean="0"/>
              <a:t> </a:t>
            </a:r>
            <a:r>
              <a:rPr lang="en-US" dirty="0" err="1" smtClean="0"/>
              <a:t>nadenken</a:t>
            </a:r>
            <a:r>
              <a:rPr lang="en-US" dirty="0" smtClean="0"/>
              <a:t> over </a:t>
            </a:r>
            <a:r>
              <a:rPr lang="en-US" dirty="0" err="1" smtClean="0"/>
              <a:t>dit</a:t>
            </a:r>
            <a:r>
              <a:rPr lang="en-US" dirty="0"/>
              <a:t> </a:t>
            </a:r>
            <a:r>
              <a:rPr lang="en-US" dirty="0" err="1" smtClean="0"/>
              <a:t>idee</a:t>
            </a:r>
            <a:r>
              <a:rPr lang="en-US" dirty="0" smtClean="0"/>
              <a:t>. Heeft Aruba </a:t>
            </a:r>
            <a:r>
              <a:rPr lang="en-US" dirty="0" err="1" smtClean="0"/>
              <a:t>wel</a:t>
            </a:r>
            <a:r>
              <a:rPr lang="en-US" dirty="0" smtClean="0"/>
              <a:t> geld </a:t>
            </a:r>
            <a:r>
              <a:rPr lang="en-US" dirty="0" err="1" smtClean="0"/>
              <a:t>voor</a:t>
            </a:r>
            <a:r>
              <a:rPr lang="en-US" dirty="0" smtClean="0"/>
              <a:t> de </a:t>
            </a:r>
            <a:r>
              <a:rPr lang="en-US" dirty="0" err="1" smtClean="0"/>
              <a:t>verzorging</a:t>
            </a:r>
            <a:r>
              <a:rPr lang="en-US" dirty="0" smtClean="0"/>
              <a:t> van </a:t>
            </a:r>
            <a:r>
              <a:rPr lang="en-US" dirty="0" err="1" smtClean="0"/>
              <a:t>deze</a:t>
            </a:r>
            <a:r>
              <a:rPr lang="en-US" dirty="0" smtClean="0"/>
              <a:t> </a:t>
            </a:r>
            <a:r>
              <a:rPr lang="en-US" dirty="0" err="1" smtClean="0"/>
              <a:t>dieren</a:t>
            </a:r>
            <a:r>
              <a:rPr lang="en-US" dirty="0" smtClean="0"/>
              <a:t>?</a:t>
            </a:r>
            <a:endParaRPr lang="en-US" dirty="0"/>
          </a:p>
        </p:txBody>
      </p:sp>
    </p:spTree>
    <p:extLst>
      <p:ext uri="{BB962C8B-B14F-4D97-AF65-F5344CB8AC3E}">
        <p14:creationId xmlns:p14="http://schemas.microsoft.com/office/powerpoint/2010/main" val="38640743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Alinea 3:</a:t>
            </a:r>
            <a:endParaRPr lang="en-US" dirty="0"/>
          </a:p>
        </p:txBody>
      </p:sp>
      <p:sp>
        <p:nvSpPr>
          <p:cNvPr id="3" name="Text Placeholder 2"/>
          <p:cNvSpPr>
            <a:spLocks noGrp="1"/>
          </p:cNvSpPr>
          <p:nvPr>
            <p:ph type="body" idx="1"/>
          </p:nvPr>
        </p:nvSpPr>
        <p:spPr/>
        <p:txBody>
          <a:bodyPr/>
          <a:lstStyle/>
          <a:p>
            <a:r>
              <a:rPr lang="en-US" dirty="0" smtClean="0"/>
              <a:t>Argument 3</a:t>
            </a:r>
            <a:endParaRPr lang="en-US" dirty="0"/>
          </a:p>
        </p:txBody>
      </p:sp>
      <p:sp>
        <p:nvSpPr>
          <p:cNvPr id="4" name="Content Placeholder 3"/>
          <p:cNvSpPr>
            <a:spLocks noGrp="1"/>
          </p:cNvSpPr>
          <p:nvPr>
            <p:ph sz="half" idx="2"/>
          </p:nvPr>
        </p:nvSpPr>
        <p:spPr>
          <a:xfrm>
            <a:off x="1097280" y="2582334"/>
            <a:ext cx="3931920" cy="3378200"/>
          </a:xfrm>
        </p:spPr>
        <p:txBody>
          <a:bodyPr/>
          <a:lstStyle/>
          <a:p>
            <a:r>
              <a:rPr lang="en-US" dirty="0" smtClean="0"/>
              <a:t>In de </a:t>
            </a:r>
            <a:r>
              <a:rPr lang="en-US" dirty="0" err="1" smtClean="0"/>
              <a:t>derde</a:t>
            </a:r>
            <a:r>
              <a:rPr lang="en-US" dirty="0" smtClean="0"/>
              <a:t> </a:t>
            </a:r>
            <a:r>
              <a:rPr lang="en-US" dirty="0" err="1" smtClean="0"/>
              <a:t>plaats</a:t>
            </a:r>
            <a:r>
              <a:rPr lang="en-US" dirty="0" smtClean="0"/>
              <a:t> is het </a:t>
            </a:r>
            <a:r>
              <a:rPr lang="en-US" dirty="0" err="1" smtClean="0"/>
              <a:t>beter</a:t>
            </a:r>
            <a:r>
              <a:rPr lang="en-US" dirty="0" smtClean="0"/>
              <a:t> om </a:t>
            </a:r>
            <a:r>
              <a:rPr lang="en-US" dirty="0" err="1" smtClean="0"/>
              <a:t>dieren</a:t>
            </a:r>
            <a:r>
              <a:rPr lang="en-US" dirty="0" smtClean="0"/>
              <a:t> </a:t>
            </a:r>
            <a:r>
              <a:rPr lang="en-US" dirty="0" err="1" smtClean="0"/>
              <a:t>niet</a:t>
            </a:r>
            <a:r>
              <a:rPr lang="en-US" dirty="0" smtClean="0"/>
              <a:t> </a:t>
            </a:r>
            <a:r>
              <a:rPr lang="en-US" dirty="0" err="1" smtClean="0"/>
              <a:t>te</a:t>
            </a:r>
            <a:r>
              <a:rPr lang="en-US" dirty="0" smtClean="0"/>
              <a:t> </a:t>
            </a:r>
            <a:r>
              <a:rPr lang="en-US" dirty="0" err="1" smtClean="0"/>
              <a:t>lang</a:t>
            </a:r>
            <a:r>
              <a:rPr lang="en-US" dirty="0" smtClean="0"/>
              <a:t> </a:t>
            </a:r>
            <a:r>
              <a:rPr lang="en-US" dirty="0" err="1" smtClean="0"/>
              <a:t>laten</a:t>
            </a:r>
            <a:r>
              <a:rPr lang="en-US" dirty="0" smtClean="0"/>
              <a:t> </a:t>
            </a:r>
            <a:r>
              <a:rPr lang="en-US" dirty="0" err="1" smtClean="0"/>
              <a:t>lijden</a:t>
            </a:r>
            <a:r>
              <a:rPr lang="en-US" dirty="0" smtClean="0"/>
              <a:t>. </a:t>
            </a:r>
            <a:endParaRPr lang="en-US" dirty="0"/>
          </a:p>
        </p:txBody>
      </p:sp>
      <p:sp>
        <p:nvSpPr>
          <p:cNvPr id="5" name="Text Placeholder 4"/>
          <p:cNvSpPr>
            <a:spLocks noGrp="1"/>
          </p:cNvSpPr>
          <p:nvPr>
            <p:ph type="body" sz="quarter" idx="3"/>
          </p:nvPr>
        </p:nvSpPr>
        <p:spPr/>
        <p:txBody>
          <a:bodyPr/>
          <a:lstStyle/>
          <a:p>
            <a:r>
              <a:rPr lang="en-US" dirty="0" err="1" smtClean="0"/>
              <a:t>Uitwerking</a:t>
            </a:r>
            <a:endParaRPr lang="en-US" dirty="0"/>
          </a:p>
        </p:txBody>
      </p:sp>
      <p:sp>
        <p:nvSpPr>
          <p:cNvPr id="6" name="Content Placeholder 5"/>
          <p:cNvSpPr>
            <a:spLocks noGrp="1"/>
          </p:cNvSpPr>
          <p:nvPr>
            <p:ph sz="quarter" idx="4"/>
          </p:nvPr>
        </p:nvSpPr>
        <p:spPr>
          <a:xfrm>
            <a:off x="5172075" y="2582333"/>
            <a:ext cx="5983605" cy="3575579"/>
          </a:xfrm>
        </p:spPr>
        <p:txBody>
          <a:bodyPr>
            <a:normAutofit fontScale="77500" lnSpcReduction="20000"/>
          </a:bodyPr>
          <a:lstStyle/>
          <a:p>
            <a:r>
              <a:rPr lang="en-US" dirty="0" smtClean="0"/>
              <a:t>Waarom </a:t>
            </a:r>
            <a:r>
              <a:rPr lang="en-US" dirty="0" err="1" smtClean="0"/>
              <a:t>vind</a:t>
            </a:r>
            <a:r>
              <a:rPr lang="en-US" dirty="0" smtClean="0"/>
              <a:t> </a:t>
            </a:r>
            <a:r>
              <a:rPr lang="en-US" dirty="0" err="1" smtClean="0"/>
              <a:t>ik</a:t>
            </a:r>
            <a:r>
              <a:rPr lang="en-US" dirty="0" smtClean="0"/>
              <a:t> </a:t>
            </a:r>
            <a:r>
              <a:rPr lang="en-US" dirty="0" err="1" smtClean="0"/>
              <a:t>dit</a:t>
            </a:r>
            <a:r>
              <a:rPr lang="en-US" dirty="0" smtClean="0"/>
              <a:t>?</a:t>
            </a:r>
          </a:p>
          <a:p>
            <a:r>
              <a:rPr lang="en-US" dirty="0" smtClean="0"/>
              <a:t>Als de </a:t>
            </a:r>
            <a:r>
              <a:rPr lang="en-US" dirty="0" err="1" smtClean="0"/>
              <a:t>zwerfhonden</a:t>
            </a:r>
            <a:r>
              <a:rPr lang="en-US" dirty="0" smtClean="0"/>
              <a:t> en </a:t>
            </a:r>
            <a:r>
              <a:rPr lang="en-US" dirty="0" err="1" smtClean="0"/>
              <a:t>katten</a:t>
            </a:r>
            <a:r>
              <a:rPr lang="en-US" dirty="0" smtClean="0"/>
              <a:t> net </a:t>
            </a:r>
            <a:r>
              <a:rPr lang="en-US" dirty="0" err="1" smtClean="0"/>
              <a:t>meer</a:t>
            </a:r>
            <a:r>
              <a:rPr lang="en-US" dirty="0" smtClean="0"/>
              <a:t> </a:t>
            </a:r>
            <a:r>
              <a:rPr lang="en-US" dirty="0" err="1" smtClean="0"/>
              <a:t>naar</a:t>
            </a:r>
            <a:r>
              <a:rPr lang="en-US" dirty="0" smtClean="0"/>
              <a:t> het </a:t>
            </a:r>
            <a:r>
              <a:rPr lang="en-US" dirty="0" err="1" smtClean="0"/>
              <a:t>afmaakhok</a:t>
            </a:r>
            <a:r>
              <a:rPr lang="en-US" dirty="0" smtClean="0"/>
              <a:t> </a:t>
            </a:r>
            <a:r>
              <a:rPr lang="en-US" dirty="0" err="1" smtClean="0"/>
              <a:t>gebracht</a:t>
            </a:r>
            <a:r>
              <a:rPr lang="en-US" dirty="0" smtClean="0"/>
              <a:t> </a:t>
            </a:r>
            <a:r>
              <a:rPr lang="en-US" dirty="0" err="1" smtClean="0"/>
              <a:t>kunnen</a:t>
            </a:r>
            <a:r>
              <a:rPr lang="en-US" dirty="0" smtClean="0"/>
              <a:t> </a:t>
            </a:r>
            <a:r>
              <a:rPr lang="en-US" dirty="0" err="1" smtClean="0"/>
              <a:t>worden</a:t>
            </a:r>
            <a:r>
              <a:rPr lang="en-US" dirty="0" smtClean="0"/>
              <a:t>, </a:t>
            </a:r>
            <a:r>
              <a:rPr lang="en-US" dirty="0" err="1" smtClean="0"/>
              <a:t>gaan</a:t>
            </a:r>
            <a:r>
              <a:rPr lang="en-US" dirty="0" smtClean="0"/>
              <a:t> </a:t>
            </a:r>
            <a:r>
              <a:rPr lang="en-US" dirty="0" err="1" smtClean="0"/>
              <a:t>mensen</a:t>
            </a:r>
            <a:r>
              <a:rPr lang="en-US" dirty="0" smtClean="0"/>
              <a:t> de </a:t>
            </a:r>
            <a:r>
              <a:rPr lang="en-US" dirty="0" err="1" smtClean="0"/>
              <a:t>dieren</a:t>
            </a:r>
            <a:r>
              <a:rPr lang="en-US" dirty="0" smtClean="0"/>
              <a:t> op </a:t>
            </a:r>
            <a:r>
              <a:rPr lang="en-US" dirty="0" err="1" smtClean="0"/>
              <a:t>straat</a:t>
            </a:r>
            <a:r>
              <a:rPr lang="en-US" dirty="0" smtClean="0"/>
              <a:t> </a:t>
            </a:r>
            <a:r>
              <a:rPr lang="en-US" dirty="0" err="1" smtClean="0"/>
              <a:t>zetten</a:t>
            </a:r>
            <a:r>
              <a:rPr lang="en-US" dirty="0" smtClean="0"/>
              <a:t> of in de </a:t>
            </a:r>
            <a:r>
              <a:rPr lang="en-US" dirty="0" err="1" smtClean="0"/>
              <a:t>cunucu</a:t>
            </a:r>
            <a:r>
              <a:rPr lang="en-US" dirty="0" smtClean="0"/>
              <a:t>. </a:t>
            </a:r>
            <a:r>
              <a:rPr lang="en-US" dirty="0" err="1" smtClean="0"/>
              <a:t>Daar</a:t>
            </a:r>
            <a:r>
              <a:rPr lang="en-US" dirty="0" smtClean="0"/>
              <a:t> </a:t>
            </a:r>
            <a:r>
              <a:rPr lang="en-US" dirty="0" err="1" smtClean="0"/>
              <a:t>verzorgt</a:t>
            </a:r>
            <a:r>
              <a:rPr lang="en-US" dirty="0" smtClean="0"/>
              <a:t> </a:t>
            </a:r>
            <a:r>
              <a:rPr lang="en-US" dirty="0" err="1" smtClean="0"/>
              <a:t>niemand</a:t>
            </a:r>
            <a:r>
              <a:rPr lang="en-US" dirty="0" smtClean="0"/>
              <a:t> de </a:t>
            </a:r>
            <a:r>
              <a:rPr lang="en-US" dirty="0" err="1" smtClean="0"/>
              <a:t>dieren</a:t>
            </a:r>
            <a:r>
              <a:rPr lang="en-US" dirty="0" smtClean="0"/>
              <a:t>. De </a:t>
            </a:r>
            <a:r>
              <a:rPr lang="en-US" dirty="0" err="1" smtClean="0"/>
              <a:t>dieren</a:t>
            </a:r>
            <a:r>
              <a:rPr lang="en-US" dirty="0" smtClean="0"/>
              <a:t> </a:t>
            </a:r>
            <a:r>
              <a:rPr lang="en-US" dirty="0" err="1" smtClean="0"/>
              <a:t>worden</a:t>
            </a:r>
            <a:r>
              <a:rPr lang="en-US" dirty="0" smtClean="0"/>
              <a:t> wild en </a:t>
            </a:r>
            <a:r>
              <a:rPr lang="en-US" dirty="0" err="1" smtClean="0"/>
              <a:t>krijgen</a:t>
            </a:r>
            <a:r>
              <a:rPr lang="en-US" dirty="0" smtClean="0"/>
              <a:t> </a:t>
            </a:r>
            <a:r>
              <a:rPr lang="en-US" dirty="0" err="1" smtClean="0"/>
              <a:t>honger</a:t>
            </a:r>
            <a:r>
              <a:rPr lang="en-US" dirty="0" smtClean="0"/>
              <a:t>, </a:t>
            </a:r>
            <a:r>
              <a:rPr lang="en-US" dirty="0" err="1" smtClean="0"/>
              <a:t>dorst</a:t>
            </a:r>
            <a:r>
              <a:rPr lang="en-US" dirty="0" smtClean="0"/>
              <a:t> en </a:t>
            </a:r>
            <a:r>
              <a:rPr lang="en-US" dirty="0" err="1" smtClean="0"/>
              <a:t>ziektes</a:t>
            </a:r>
            <a:r>
              <a:rPr lang="en-US" dirty="0" smtClean="0"/>
              <a:t>. </a:t>
            </a:r>
            <a:r>
              <a:rPr lang="en-US" dirty="0" err="1" smtClean="0"/>
              <a:t>Niemand</a:t>
            </a:r>
            <a:r>
              <a:rPr lang="en-US" dirty="0" smtClean="0"/>
              <a:t> </a:t>
            </a:r>
            <a:r>
              <a:rPr lang="en-US" dirty="0" err="1" smtClean="0"/>
              <a:t>wil</a:t>
            </a:r>
            <a:r>
              <a:rPr lang="en-US" dirty="0" smtClean="0"/>
              <a:t> </a:t>
            </a:r>
            <a:r>
              <a:rPr lang="en-US" dirty="0" err="1" smtClean="0"/>
              <a:t>zulke</a:t>
            </a:r>
            <a:r>
              <a:rPr lang="en-US" dirty="0" smtClean="0"/>
              <a:t> </a:t>
            </a:r>
            <a:r>
              <a:rPr lang="en-US" dirty="0" err="1" smtClean="0"/>
              <a:t>dieren</a:t>
            </a:r>
            <a:r>
              <a:rPr lang="en-US" dirty="0" smtClean="0"/>
              <a:t> </a:t>
            </a:r>
            <a:r>
              <a:rPr lang="en-US" dirty="0" err="1" smtClean="0"/>
              <a:t>bij</a:t>
            </a:r>
            <a:r>
              <a:rPr lang="en-US" dirty="0" smtClean="0"/>
              <a:t> </a:t>
            </a:r>
            <a:r>
              <a:rPr lang="en-US" dirty="0" err="1" smtClean="0"/>
              <a:t>zijn</a:t>
            </a:r>
            <a:r>
              <a:rPr lang="en-US" dirty="0" smtClean="0"/>
              <a:t> huis want </a:t>
            </a:r>
            <a:r>
              <a:rPr lang="en-US" dirty="0" err="1" smtClean="0"/>
              <a:t>ze</a:t>
            </a:r>
            <a:r>
              <a:rPr lang="en-US" dirty="0" smtClean="0"/>
              <a:t> </a:t>
            </a:r>
            <a:r>
              <a:rPr lang="en-US" dirty="0" err="1" smtClean="0"/>
              <a:t>maken</a:t>
            </a:r>
            <a:r>
              <a:rPr lang="en-US" dirty="0" smtClean="0"/>
              <a:t> </a:t>
            </a:r>
            <a:r>
              <a:rPr lang="en-US" dirty="0" err="1" smtClean="0"/>
              <a:t>ook</a:t>
            </a:r>
            <a:r>
              <a:rPr lang="en-US" dirty="0" smtClean="0"/>
              <a:t> de </a:t>
            </a:r>
            <a:r>
              <a:rPr lang="en-US" dirty="0" err="1" smtClean="0"/>
              <a:t>andere</a:t>
            </a:r>
            <a:r>
              <a:rPr lang="en-US" dirty="0" smtClean="0"/>
              <a:t> </a:t>
            </a:r>
            <a:r>
              <a:rPr lang="en-US" dirty="0" err="1" smtClean="0"/>
              <a:t>dieren</a:t>
            </a:r>
            <a:r>
              <a:rPr lang="en-US" dirty="0" smtClean="0"/>
              <a:t> </a:t>
            </a:r>
            <a:r>
              <a:rPr lang="en-US" dirty="0" err="1" smtClean="0"/>
              <a:t>ziek</a:t>
            </a:r>
            <a:r>
              <a:rPr lang="en-US" dirty="0" smtClean="0"/>
              <a:t>. De </a:t>
            </a:r>
            <a:r>
              <a:rPr lang="en-US" dirty="0" err="1" smtClean="0"/>
              <a:t>dieren</a:t>
            </a:r>
            <a:r>
              <a:rPr lang="en-US" dirty="0" smtClean="0"/>
              <a:t> </a:t>
            </a:r>
            <a:r>
              <a:rPr lang="en-US" dirty="0" err="1" smtClean="0"/>
              <a:t>lijden</a:t>
            </a:r>
            <a:r>
              <a:rPr lang="en-US" dirty="0" smtClean="0"/>
              <a:t> en dat is </a:t>
            </a:r>
            <a:r>
              <a:rPr lang="en-US" dirty="0" err="1" smtClean="0"/>
              <a:t>niet</a:t>
            </a:r>
            <a:r>
              <a:rPr lang="en-US" dirty="0" smtClean="0"/>
              <a:t> </a:t>
            </a:r>
            <a:r>
              <a:rPr lang="en-US" dirty="0" err="1" smtClean="0"/>
              <a:t>leuk</a:t>
            </a:r>
            <a:r>
              <a:rPr lang="en-US" dirty="0" smtClean="0"/>
              <a:t>. Ik ben het dus </a:t>
            </a:r>
            <a:r>
              <a:rPr lang="en-US" dirty="0" err="1" smtClean="0"/>
              <a:t>eens</a:t>
            </a:r>
            <a:r>
              <a:rPr lang="en-US" dirty="0" smtClean="0"/>
              <a:t> met de </a:t>
            </a:r>
            <a:r>
              <a:rPr lang="en-US" dirty="0" err="1" smtClean="0"/>
              <a:t>tegenstanders</a:t>
            </a:r>
            <a:r>
              <a:rPr lang="en-US" dirty="0" smtClean="0"/>
              <a:t> </a:t>
            </a:r>
            <a:r>
              <a:rPr lang="en-US" dirty="0" err="1" smtClean="0"/>
              <a:t>waar</a:t>
            </a:r>
            <a:r>
              <a:rPr lang="en-US" dirty="0" smtClean="0"/>
              <a:t> in het </a:t>
            </a:r>
            <a:r>
              <a:rPr lang="en-US" dirty="0" err="1" smtClean="0"/>
              <a:t>artikel</a:t>
            </a:r>
            <a:r>
              <a:rPr lang="en-US" dirty="0" smtClean="0"/>
              <a:t> </a:t>
            </a:r>
            <a:r>
              <a:rPr lang="en-US" dirty="0" err="1" smtClean="0"/>
              <a:t>naar</a:t>
            </a:r>
            <a:r>
              <a:rPr lang="en-US" dirty="0" smtClean="0"/>
              <a:t> </a:t>
            </a:r>
            <a:r>
              <a:rPr lang="en-US" dirty="0" err="1" smtClean="0"/>
              <a:t>verwezen</a:t>
            </a:r>
            <a:r>
              <a:rPr lang="en-US" dirty="0" smtClean="0"/>
              <a:t> </a:t>
            </a:r>
            <a:r>
              <a:rPr lang="en-US" dirty="0" err="1" smtClean="0"/>
              <a:t>wordt</a:t>
            </a:r>
            <a:r>
              <a:rPr lang="en-US" dirty="0" smtClean="0"/>
              <a:t>. </a:t>
            </a:r>
            <a:endParaRPr lang="en-US" dirty="0"/>
          </a:p>
          <a:p>
            <a:r>
              <a:rPr lang="en-US" dirty="0" smtClean="0"/>
              <a:t>+ </a:t>
            </a:r>
            <a:r>
              <a:rPr lang="en-US" dirty="0" err="1" smtClean="0"/>
              <a:t>Voorbeeld</a:t>
            </a:r>
            <a:endParaRPr lang="en-US" dirty="0" smtClean="0"/>
          </a:p>
          <a:p>
            <a:r>
              <a:rPr lang="en-US" dirty="0" smtClean="0"/>
              <a:t>Er </a:t>
            </a:r>
            <a:r>
              <a:rPr lang="en-US" dirty="0" err="1" smtClean="0"/>
              <a:t>zijn</a:t>
            </a:r>
            <a:r>
              <a:rPr lang="en-US" dirty="0" smtClean="0"/>
              <a:t> </a:t>
            </a:r>
            <a:r>
              <a:rPr lang="en-US" dirty="0" err="1" smtClean="0"/>
              <a:t>veel</a:t>
            </a:r>
            <a:r>
              <a:rPr lang="en-US" dirty="0" smtClean="0"/>
              <a:t> </a:t>
            </a:r>
            <a:r>
              <a:rPr lang="en-US" dirty="0" err="1" smtClean="0"/>
              <a:t>voorbeelden</a:t>
            </a:r>
            <a:r>
              <a:rPr lang="en-US" dirty="0" smtClean="0"/>
              <a:t> van </a:t>
            </a:r>
            <a:r>
              <a:rPr lang="en-US" dirty="0" err="1" smtClean="0"/>
              <a:t>zulke</a:t>
            </a:r>
            <a:r>
              <a:rPr lang="en-US" dirty="0" smtClean="0"/>
              <a:t> </a:t>
            </a:r>
            <a:r>
              <a:rPr lang="en-US" dirty="0" err="1" smtClean="0"/>
              <a:t>zieke</a:t>
            </a:r>
            <a:r>
              <a:rPr lang="en-US" dirty="0" smtClean="0"/>
              <a:t> </a:t>
            </a:r>
            <a:r>
              <a:rPr lang="en-US" dirty="0" err="1" smtClean="0"/>
              <a:t>dieren</a:t>
            </a:r>
            <a:r>
              <a:rPr lang="en-US" dirty="0" smtClean="0"/>
              <a:t> </a:t>
            </a:r>
            <a:r>
              <a:rPr lang="en-US" dirty="0" err="1" smtClean="0"/>
              <a:t>te</a:t>
            </a:r>
            <a:r>
              <a:rPr lang="en-US" dirty="0" smtClean="0"/>
              <a:t> </a:t>
            </a:r>
            <a:r>
              <a:rPr lang="en-US" dirty="0" err="1" smtClean="0"/>
              <a:t>vinden</a:t>
            </a:r>
            <a:r>
              <a:rPr lang="en-US" dirty="0" smtClean="0"/>
              <a:t> </a:t>
            </a:r>
            <a:r>
              <a:rPr lang="en-US" dirty="0" err="1" smtClean="0"/>
              <a:t>soms</a:t>
            </a:r>
            <a:r>
              <a:rPr lang="en-US" dirty="0" smtClean="0"/>
              <a:t> </a:t>
            </a:r>
            <a:r>
              <a:rPr lang="en-US" dirty="0" err="1" smtClean="0"/>
              <a:t>gewoon</a:t>
            </a:r>
            <a:r>
              <a:rPr lang="en-US" dirty="0" smtClean="0"/>
              <a:t> </a:t>
            </a:r>
            <a:r>
              <a:rPr lang="en-US" dirty="0" err="1" smtClean="0"/>
              <a:t>langs</a:t>
            </a:r>
            <a:r>
              <a:rPr lang="en-US" dirty="0" smtClean="0"/>
              <a:t> de </a:t>
            </a:r>
            <a:r>
              <a:rPr lang="en-US" dirty="0" err="1" smtClean="0"/>
              <a:t>kant</a:t>
            </a:r>
            <a:r>
              <a:rPr lang="en-US" dirty="0" smtClean="0"/>
              <a:t> van de </a:t>
            </a:r>
            <a:r>
              <a:rPr lang="en-US" dirty="0" err="1" smtClean="0"/>
              <a:t>weg</a:t>
            </a:r>
            <a:r>
              <a:rPr lang="en-US" dirty="0" smtClean="0"/>
              <a:t>. </a:t>
            </a:r>
            <a:r>
              <a:rPr lang="en-US" dirty="0" err="1" smtClean="0"/>
              <a:t>Ze</a:t>
            </a:r>
            <a:r>
              <a:rPr lang="en-US" dirty="0" smtClean="0"/>
              <a:t> </a:t>
            </a:r>
            <a:r>
              <a:rPr lang="en-US" dirty="0" err="1" smtClean="0"/>
              <a:t>zijn</a:t>
            </a:r>
            <a:r>
              <a:rPr lang="en-US" dirty="0" smtClean="0"/>
              <a:t> zo </a:t>
            </a:r>
            <a:r>
              <a:rPr lang="en-US" dirty="0" err="1" smtClean="0"/>
              <a:t>ziek</a:t>
            </a:r>
            <a:r>
              <a:rPr lang="en-US" dirty="0" smtClean="0"/>
              <a:t> en </a:t>
            </a:r>
            <a:r>
              <a:rPr lang="en-US" dirty="0" err="1" smtClean="0"/>
              <a:t>verwilderd</a:t>
            </a:r>
            <a:r>
              <a:rPr lang="en-US" dirty="0" smtClean="0"/>
              <a:t>, dat je </a:t>
            </a:r>
            <a:r>
              <a:rPr lang="en-US" dirty="0" err="1" smtClean="0"/>
              <a:t>ze</a:t>
            </a:r>
            <a:r>
              <a:rPr lang="en-US" dirty="0" smtClean="0"/>
              <a:t> </a:t>
            </a:r>
            <a:r>
              <a:rPr lang="en-US" dirty="0" err="1" smtClean="0"/>
              <a:t>niet</a:t>
            </a:r>
            <a:r>
              <a:rPr lang="en-US" dirty="0" smtClean="0"/>
              <a:t> </a:t>
            </a:r>
            <a:r>
              <a:rPr lang="en-US" dirty="0" err="1" smtClean="0"/>
              <a:t>eens</a:t>
            </a:r>
            <a:r>
              <a:rPr lang="en-US" dirty="0" smtClean="0"/>
              <a:t> </a:t>
            </a:r>
            <a:r>
              <a:rPr lang="en-US" dirty="0" err="1" smtClean="0"/>
              <a:t>kunt</a:t>
            </a:r>
            <a:r>
              <a:rPr lang="en-US" dirty="0" smtClean="0"/>
              <a:t> </a:t>
            </a:r>
            <a:r>
              <a:rPr lang="en-US" dirty="0" err="1" smtClean="0"/>
              <a:t>pakken</a:t>
            </a:r>
            <a:r>
              <a:rPr lang="en-US" dirty="0"/>
              <a:t> </a:t>
            </a:r>
            <a:r>
              <a:rPr lang="en-US" dirty="0" smtClean="0"/>
              <a:t>en </a:t>
            </a:r>
            <a:r>
              <a:rPr lang="en-US" dirty="0" err="1" smtClean="0"/>
              <a:t>verzorgen</a:t>
            </a:r>
            <a:r>
              <a:rPr lang="en-US" dirty="0" smtClean="0"/>
              <a:t>.</a:t>
            </a:r>
          </a:p>
          <a:p>
            <a:r>
              <a:rPr lang="en-US" dirty="0" smtClean="0"/>
              <a:t>+ </a:t>
            </a:r>
            <a:r>
              <a:rPr lang="en-US" dirty="0" err="1" smtClean="0"/>
              <a:t>Afsluitende</a:t>
            </a:r>
            <a:r>
              <a:rPr lang="en-US" dirty="0" smtClean="0"/>
              <a:t> zin:</a:t>
            </a:r>
          </a:p>
          <a:p>
            <a:r>
              <a:rPr lang="en-US" dirty="0" smtClean="0"/>
              <a:t>Daarom is het </a:t>
            </a:r>
            <a:r>
              <a:rPr lang="en-US" dirty="0" err="1" smtClean="0"/>
              <a:t>ook</a:t>
            </a:r>
            <a:r>
              <a:rPr lang="en-US" dirty="0" smtClean="0"/>
              <a:t> </a:t>
            </a:r>
            <a:r>
              <a:rPr lang="en-US" dirty="0" err="1" smtClean="0"/>
              <a:t>voor</a:t>
            </a:r>
            <a:r>
              <a:rPr lang="en-US" dirty="0" smtClean="0"/>
              <a:t> de </a:t>
            </a:r>
            <a:r>
              <a:rPr lang="en-US" dirty="0" err="1" smtClean="0"/>
              <a:t>dieren</a:t>
            </a:r>
            <a:r>
              <a:rPr lang="en-US" dirty="0" smtClean="0"/>
              <a:t> </a:t>
            </a:r>
            <a:r>
              <a:rPr lang="en-US" dirty="0" err="1" smtClean="0"/>
              <a:t>beter</a:t>
            </a:r>
            <a:r>
              <a:rPr lang="en-US" dirty="0" smtClean="0"/>
              <a:t> om </a:t>
            </a:r>
            <a:r>
              <a:rPr lang="en-US" dirty="0" err="1" smtClean="0"/>
              <a:t>snel</a:t>
            </a:r>
            <a:r>
              <a:rPr lang="en-US" dirty="0" smtClean="0"/>
              <a:t> </a:t>
            </a:r>
            <a:r>
              <a:rPr lang="en-US" dirty="0" err="1" smtClean="0"/>
              <a:t>afgemaakt</a:t>
            </a:r>
            <a:r>
              <a:rPr lang="en-US" dirty="0" smtClean="0"/>
              <a:t> </a:t>
            </a:r>
            <a:r>
              <a:rPr lang="en-US" dirty="0" err="1" smtClean="0"/>
              <a:t>te</a:t>
            </a:r>
            <a:r>
              <a:rPr lang="en-US" dirty="0" smtClean="0"/>
              <a:t> </a:t>
            </a:r>
            <a:r>
              <a:rPr lang="en-US" dirty="0" err="1" smtClean="0"/>
              <a:t>worden</a:t>
            </a:r>
            <a:r>
              <a:rPr lang="en-US" dirty="0" smtClean="0"/>
              <a:t> </a:t>
            </a:r>
            <a:r>
              <a:rPr lang="en-US" dirty="0" err="1" smtClean="0"/>
              <a:t>dan</a:t>
            </a:r>
            <a:r>
              <a:rPr lang="en-US" dirty="0" smtClean="0"/>
              <a:t> om </a:t>
            </a:r>
            <a:r>
              <a:rPr lang="en-US" dirty="0" err="1" smtClean="0"/>
              <a:t>lang</a:t>
            </a:r>
            <a:r>
              <a:rPr lang="en-US" dirty="0" smtClean="0"/>
              <a:t> </a:t>
            </a:r>
            <a:r>
              <a:rPr lang="en-US" dirty="0" err="1" smtClean="0"/>
              <a:t>te</a:t>
            </a:r>
            <a:r>
              <a:rPr lang="en-US" dirty="0" smtClean="0"/>
              <a:t> </a:t>
            </a:r>
            <a:r>
              <a:rPr lang="en-US" dirty="0" err="1" smtClean="0"/>
              <a:t>lijden</a:t>
            </a:r>
            <a:r>
              <a:rPr lang="en-US" dirty="0" smtClean="0"/>
              <a:t>. </a:t>
            </a:r>
            <a:endParaRPr lang="en-US" dirty="0"/>
          </a:p>
        </p:txBody>
      </p:sp>
    </p:spTree>
    <p:extLst>
      <p:ext uri="{BB962C8B-B14F-4D97-AF65-F5344CB8AC3E}">
        <p14:creationId xmlns:p14="http://schemas.microsoft.com/office/powerpoint/2010/main" val="20583929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kern tot nu toe, alinea 2,3 en 4:</a:t>
            </a:r>
            <a:endParaRPr lang="en-US" dirty="0"/>
          </a:p>
        </p:txBody>
      </p:sp>
      <p:sp>
        <p:nvSpPr>
          <p:cNvPr id="3" name="Content Placeholder 2"/>
          <p:cNvSpPr>
            <a:spLocks noGrp="1"/>
          </p:cNvSpPr>
          <p:nvPr>
            <p:ph idx="1"/>
          </p:nvPr>
        </p:nvSpPr>
        <p:spPr>
          <a:xfrm>
            <a:off x="1097280" y="1845734"/>
            <a:ext cx="10058400" cy="4340754"/>
          </a:xfrm>
        </p:spPr>
        <p:txBody>
          <a:bodyPr>
            <a:normAutofit fontScale="92500" lnSpcReduction="20000"/>
          </a:bodyPr>
          <a:lstStyle/>
          <a:p>
            <a:r>
              <a:rPr lang="en-US" dirty="0"/>
              <a:t>In de </a:t>
            </a:r>
            <a:r>
              <a:rPr lang="en-US" dirty="0" err="1"/>
              <a:t>eerste</a:t>
            </a:r>
            <a:r>
              <a:rPr lang="en-US" dirty="0"/>
              <a:t> </a:t>
            </a:r>
            <a:r>
              <a:rPr lang="en-US" dirty="0" err="1"/>
              <a:t>plaats</a:t>
            </a:r>
            <a:r>
              <a:rPr lang="en-US" dirty="0"/>
              <a:t> ben </a:t>
            </a:r>
            <a:r>
              <a:rPr lang="en-US" dirty="0" err="1"/>
              <a:t>ik</a:t>
            </a:r>
            <a:r>
              <a:rPr lang="en-US" dirty="0"/>
              <a:t> tegen </a:t>
            </a:r>
            <a:r>
              <a:rPr lang="en-US" dirty="0" err="1"/>
              <a:t>sluiting</a:t>
            </a:r>
            <a:r>
              <a:rPr lang="en-US" dirty="0"/>
              <a:t> </a:t>
            </a:r>
            <a:r>
              <a:rPr lang="en-US" dirty="0" err="1"/>
              <a:t>omdat</a:t>
            </a:r>
            <a:r>
              <a:rPr lang="en-US" dirty="0"/>
              <a:t> Aruba </a:t>
            </a:r>
            <a:r>
              <a:rPr lang="en-US" dirty="0" err="1"/>
              <a:t>volgens</a:t>
            </a:r>
            <a:r>
              <a:rPr lang="en-US" dirty="0"/>
              <a:t> </a:t>
            </a:r>
            <a:r>
              <a:rPr lang="en-US" dirty="0" err="1"/>
              <a:t>mij</a:t>
            </a:r>
            <a:r>
              <a:rPr lang="en-US" dirty="0"/>
              <a:t> nog </a:t>
            </a:r>
            <a:r>
              <a:rPr lang="en-US" dirty="0" err="1"/>
              <a:t>niet</a:t>
            </a:r>
            <a:r>
              <a:rPr lang="en-US" dirty="0"/>
              <a:t> toe is </a:t>
            </a:r>
            <a:r>
              <a:rPr lang="en-US" dirty="0" err="1"/>
              <a:t>aan</a:t>
            </a:r>
            <a:r>
              <a:rPr lang="en-US" dirty="0"/>
              <a:t> </a:t>
            </a:r>
            <a:r>
              <a:rPr lang="en-US" dirty="0" err="1"/>
              <a:t>sluiting</a:t>
            </a:r>
            <a:r>
              <a:rPr lang="en-US" dirty="0" smtClean="0"/>
              <a:t>.</a:t>
            </a:r>
            <a:r>
              <a:rPr lang="en-US" dirty="0"/>
              <a:t> </a:t>
            </a:r>
            <a:r>
              <a:rPr lang="en-US" strike="sngStrike" dirty="0"/>
              <a:t>Omdat </a:t>
            </a:r>
            <a:r>
              <a:rPr lang="en-US" strike="sngStrike" dirty="0" err="1"/>
              <a:t>e</a:t>
            </a:r>
            <a:r>
              <a:rPr lang="en-US" dirty="0" err="1"/>
              <a:t>r</a:t>
            </a:r>
            <a:r>
              <a:rPr lang="en-US" dirty="0"/>
              <a:t> </a:t>
            </a:r>
            <a:r>
              <a:rPr lang="en-US" dirty="0" smtClean="0"/>
              <a:t>Ik </a:t>
            </a:r>
            <a:r>
              <a:rPr lang="en-US" dirty="0" err="1" smtClean="0"/>
              <a:t>zie</a:t>
            </a:r>
            <a:r>
              <a:rPr lang="en-US" dirty="0" smtClean="0"/>
              <a:t> nog </a:t>
            </a:r>
            <a:r>
              <a:rPr lang="en-US" dirty="0"/>
              <a:t>steeds </a:t>
            </a:r>
            <a:r>
              <a:rPr lang="en-US" dirty="0" err="1"/>
              <a:t>veel</a:t>
            </a:r>
            <a:r>
              <a:rPr lang="en-US" dirty="0"/>
              <a:t> </a:t>
            </a:r>
            <a:r>
              <a:rPr lang="en-US" dirty="0" err="1"/>
              <a:t>straathonden</a:t>
            </a:r>
            <a:r>
              <a:rPr lang="en-US" dirty="0"/>
              <a:t> op </a:t>
            </a:r>
            <a:r>
              <a:rPr lang="en-US" dirty="0" err="1"/>
              <a:t>straat</a:t>
            </a:r>
            <a:r>
              <a:rPr lang="en-US" dirty="0"/>
              <a:t> </a:t>
            </a:r>
            <a:r>
              <a:rPr lang="en-US" dirty="0" err="1"/>
              <a:t>lopen</a:t>
            </a:r>
            <a:r>
              <a:rPr lang="en-US" dirty="0"/>
              <a:t>, </a:t>
            </a:r>
            <a:r>
              <a:rPr lang="en-US" dirty="0" err="1"/>
              <a:t>deze</a:t>
            </a:r>
            <a:r>
              <a:rPr lang="en-US" dirty="0"/>
              <a:t> </a:t>
            </a:r>
            <a:r>
              <a:rPr lang="en-US" dirty="0" err="1"/>
              <a:t>moeten</a:t>
            </a:r>
            <a:r>
              <a:rPr lang="en-US" dirty="0"/>
              <a:t> </a:t>
            </a:r>
            <a:r>
              <a:rPr lang="en-US" dirty="0" err="1"/>
              <a:t>ergens</a:t>
            </a:r>
            <a:r>
              <a:rPr lang="en-US" dirty="0"/>
              <a:t> </a:t>
            </a:r>
            <a:r>
              <a:rPr lang="en-US" dirty="0" err="1"/>
              <a:t>heen</a:t>
            </a:r>
            <a:r>
              <a:rPr lang="en-US" dirty="0"/>
              <a:t>. Ook </a:t>
            </a:r>
            <a:r>
              <a:rPr lang="en-US" dirty="0" err="1"/>
              <a:t>zie</a:t>
            </a:r>
            <a:r>
              <a:rPr lang="en-US" dirty="0"/>
              <a:t> </a:t>
            </a:r>
            <a:r>
              <a:rPr lang="en-US" dirty="0" err="1"/>
              <a:t>ik</a:t>
            </a:r>
            <a:r>
              <a:rPr lang="en-US" dirty="0"/>
              <a:t> nog steeds </a:t>
            </a:r>
            <a:r>
              <a:rPr lang="en-US" dirty="0" err="1"/>
              <a:t>veel</a:t>
            </a:r>
            <a:r>
              <a:rPr lang="en-US" dirty="0"/>
              <a:t> </a:t>
            </a:r>
            <a:r>
              <a:rPr lang="en-US" dirty="0" err="1"/>
              <a:t>zieke</a:t>
            </a:r>
            <a:r>
              <a:rPr lang="en-US" dirty="0"/>
              <a:t> </a:t>
            </a:r>
            <a:r>
              <a:rPr lang="en-US" dirty="0" err="1"/>
              <a:t>honden</a:t>
            </a:r>
            <a:r>
              <a:rPr lang="en-US" dirty="0"/>
              <a:t> die </a:t>
            </a:r>
            <a:r>
              <a:rPr lang="en-US" dirty="0" err="1"/>
              <a:t>niet</a:t>
            </a:r>
            <a:r>
              <a:rPr lang="en-US" dirty="0"/>
              <a:t> </a:t>
            </a:r>
            <a:r>
              <a:rPr lang="en-US" dirty="0" err="1"/>
              <a:t>verzorgd</a:t>
            </a:r>
            <a:r>
              <a:rPr lang="en-US" dirty="0"/>
              <a:t> </a:t>
            </a:r>
            <a:r>
              <a:rPr lang="en-US" dirty="0" err="1" smtClean="0"/>
              <a:t>worden</a:t>
            </a:r>
            <a:r>
              <a:rPr lang="en-US" dirty="0" smtClean="0"/>
              <a:t>. </a:t>
            </a:r>
            <a:r>
              <a:rPr lang="en-US" dirty="0"/>
              <a:t>In het </a:t>
            </a:r>
            <a:r>
              <a:rPr lang="en-US" dirty="0" err="1"/>
              <a:t>artikel</a:t>
            </a:r>
            <a:r>
              <a:rPr lang="en-US" dirty="0"/>
              <a:t> </a:t>
            </a:r>
            <a:r>
              <a:rPr lang="en-US" dirty="0" err="1"/>
              <a:t>staat</a:t>
            </a:r>
            <a:r>
              <a:rPr lang="en-US" dirty="0"/>
              <a:t> dat de </a:t>
            </a:r>
            <a:r>
              <a:rPr lang="en-US" dirty="0" err="1"/>
              <a:t>overheid</a:t>
            </a:r>
            <a:r>
              <a:rPr lang="en-US" dirty="0"/>
              <a:t> </a:t>
            </a:r>
            <a:r>
              <a:rPr lang="en-US" dirty="0" err="1"/>
              <a:t>daar</a:t>
            </a:r>
            <a:r>
              <a:rPr lang="en-US" dirty="0"/>
              <a:t> </a:t>
            </a:r>
            <a:r>
              <a:rPr lang="en-US" dirty="0" err="1"/>
              <a:t>iets</a:t>
            </a:r>
            <a:r>
              <a:rPr lang="en-US" dirty="0"/>
              <a:t> </a:t>
            </a:r>
            <a:r>
              <a:rPr lang="en-US" dirty="0" err="1"/>
              <a:t>aan</a:t>
            </a:r>
            <a:r>
              <a:rPr lang="en-US" dirty="0"/>
              <a:t> </a:t>
            </a:r>
            <a:r>
              <a:rPr lang="en-US" dirty="0" err="1"/>
              <a:t>gaat</a:t>
            </a:r>
            <a:r>
              <a:rPr lang="en-US" dirty="0"/>
              <a:t> </a:t>
            </a:r>
            <a:r>
              <a:rPr lang="en-US" dirty="0" err="1"/>
              <a:t>doen</a:t>
            </a:r>
            <a:r>
              <a:rPr lang="en-US" dirty="0"/>
              <a:t>, maar </a:t>
            </a:r>
            <a:r>
              <a:rPr lang="en-US" dirty="0" err="1"/>
              <a:t>zover</a:t>
            </a:r>
            <a:r>
              <a:rPr lang="en-US" dirty="0"/>
              <a:t> is het nog </a:t>
            </a:r>
            <a:r>
              <a:rPr lang="en-US" dirty="0" err="1" smtClean="0"/>
              <a:t>niet</a:t>
            </a:r>
            <a:r>
              <a:rPr lang="en-US" dirty="0" smtClean="0"/>
              <a:t>. Zolang </a:t>
            </a:r>
            <a:r>
              <a:rPr lang="en-US" dirty="0" err="1"/>
              <a:t>er</a:t>
            </a:r>
            <a:r>
              <a:rPr lang="en-US" dirty="0"/>
              <a:t> </a:t>
            </a:r>
            <a:r>
              <a:rPr lang="en-US" dirty="0" err="1"/>
              <a:t>straathonden</a:t>
            </a:r>
            <a:r>
              <a:rPr lang="en-US" dirty="0"/>
              <a:t> </a:t>
            </a:r>
            <a:r>
              <a:rPr lang="en-US" dirty="0" err="1"/>
              <a:t>zijn</a:t>
            </a:r>
            <a:r>
              <a:rPr lang="en-US" dirty="0"/>
              <a:t>, </a:t>
            </a:r>
            <a:r>
              <a:rPr lang="en-US" dirty="0" err="1"/>
              <a:t>moet</a:t>
            </a:r>
            <a:r>
              <a:rPr lang="en-US" dirty="0"/>
              <a:t> </a:t>
            </a:r>
            <a:r>
              <a:rPr lang="en-US" dirty="0" err="1"/>
              <a:t>daarom</a:t>
            </a:r>
            <a:r>
              <a:rPr lang="en-US" dirty="0"/>
              <a:t> het </a:t>
            </a:r>
            <a:r>
              <a:rPr lang="en-US" dirty="0" err="1"/>
              <a:t>afmaakhok</a:t>
            </a:r>
            <a:r>
              <a:rPr lang="en-US" dirty="0"/>
              <a:t> open </a:t>
            </a:r>
            <a:r>
              <a:rPr lang="en-US" dirty="0" err="1"/>
              <a:t>blijven</a:t>
            </a:r>
            <a:r>
              <a:rPr lang="en-US" dirty="0"/>
              <a:t>. </a:t>
            </a:r>
            <a:r>
              <a:rPr lang="en-US" dirty="0" err="1"/>
              <a:t>Misschien</a:t>
            </a:r>
            <a:r>
              <a:rPr lang="en-US" dirty="0"/>
              <a:t> </a:t>
            </a:r>
            <a:r>
              <a:rPr lang="en-US" dirty="0" err="1"/>
              <a:t>verandert</a:t>
            </a:r>
            <a:r>
              <a:rPr lang="en-US" dirty="0"/>
              <a:t> dat in de </a:t>
            </a:r>
            <a:r>
              <a:rPr lang="en-US" dirty="0" err="1"/>
              <a:t>toekomst</a:t>
            </a:r>
            <a:r>
              <a:rPr lang="en-US" dirty="0" smtClean="0"/>
              <a:t>.</a:t>
            </a:r>
          </a:p>
          <a:p>
            <a:r>
              <a:rPr lang="en-US" dirty="0"/>
              <a:t>In de </a:t>
            </a:r>
            <a:r>
              <a:rPr lang="en-US" dirty="0" err="1"/>
              <a:t>tweede</a:t>
            </a:r>
            <a:r>
              <a:rPr lang="en-US" dirty="0"/>
              <a:t> </a:t>
            </a:r>
            <a:r>
              <a:rPr lang="en-US" dirty="0" err="1"/>
              <a:t>plaats</a:t>
            </a:r>
            <a:r>
              <a:rPr lang="en-US" dirty="0"/>
              <a:t> </a:t>
            </a:r>
            <a:r>
              <a:rPr lang="en-US" dirty="0" err="1"/>
              <a:t>kost</a:t>
            </a:r>
            <a:r>
              <a:rPr lang="en-US" dirty="0"/>
              <a:t> de </a:t>
            </a:r>
            <a:r>
              <a:rPr lang="en-US" dirty="0" err="1"/>
              <a:t>opvang</a:t>
            </a:r>
            <a:r>
              <a:rPr lang="en-US" dirty="0"/>
              <a:t> van </a:t>
            </a:r>
            <a:r>
              <a:rPr lang="en-US" dirty="0" err="1"/>
              <a:t>honden</a:t>
            </a:r>
            <a:r>
              <a:rPr lang="en-US" dirty="0"/>
              <a:t> en </a:t>
            </a:r>
            <a:r>
              <a:rPr lang="en-US" dirty="0" err="1"/>
              <a:t>katten</a:t>
            </a:r>
            <a:r>
              <a:rPr lang="en-US" dirty="0"/>
              <a:t> </a:t>
            </a:r>
            <a:r>
              <a:rPr lang="en-US" dirty="0" err="1"/>
              <a:t>veel</a:t>
            </a:r>
            <a:r>
              <a:rPr lang="en-US" dirty="0"/>
              <a:t> geld</a:t>
            </a:r>
            <a:r>
              <a:rPr lang="en-US" dirty="0" smtClean="0"/>
              <a:t>.</a:t>
            </a:r>
            <a:r>
              <a:rPr lang="en-US" dirty="0"/>
              <a:t> De </a:t>
            </a:r>
            <a:r>
              <a:rPr lang="en-US" dirty="0" err="1"/>
              <a:t>honden</a:t>
            </a:r>
            <a:r>
              <a:rPr lang="en-US" dirty="0"/>
              <a:t> en </a:t>
            </a:r>
            <a:r>
              <a:rPr lang="en-US" dirty="0" err="1"/>
              <a:t>katten</a:t>
            </a:r>
            <a:r>
              <a:rPr lang="en-US" dirty="0"/>
              <a:t> die van de </a:t>
            </a:r>
            <a:r>
              <a:rPr lang="en-US" dirty="0" err="1"/>
              <a:t>straat</a:t>
            </a:r>
            <a:r>
              <a:rPr lang="en-US" dirty="0"/>
              <a:t> </a:t>
            </a:r>
            <a:r>
              <a:rPr lang="en-US" dirty="0" err="1"/>
              <a:t>worden</a:t>
            </a:r>
            <a:r>
              <a:rPr lang="en-US" dirty="0"/>
              <a:t> </a:t>
            </a:r>
            <a:r>
              <a:rPr lang="en-US" dirty="0" err="1"/>
              <a:t>gehaald</a:t>
            </a:r>
            <a:r>
              <a:rPr lang="en-US" dirty="0"/>
              <a:t>, </a:t>
            </a:r>
            <a:r>
              <a:rPr lang="en-US" dirty="0" err="1"/>
              <a:t>moeten</a:t>
            </a:r>
            <a:r>
              <a:rPr lang="en-US" dirty="0"/>
              <a:t> </a:t>
            </a:r>
            <a:r>
              <a:rPr lang="en-US" dirty="0" err="1"/>
              <a:t>eten</a:t>
            </a:r>
            <a:r>
              <a:rPr lang="en-US" dirty="0"/>
              <a:t> en </a:t>
            </a:r>
            <a:r>
              <a:rPr lang="en-US" dirty="0" err="1"/>
              <a:t>drinken</a:t>
            </a:r>
            <a:r>
              <a:rPr lang="en-US" dirty="0"/>
              <a:t>. </a:t>
            </a:r>
            <a:r>
              <a:rPr lang="en-US" dirty="0" err="1"/>
              <a:t>Ze</a:t>
            </a:r>
            <a:r>
              <a:rPr lang="en-US" dirty="0"/>
              <a:t> </a:t>
            </a:r>
            <a:r>
              <a:rPr lang="en-US" dirty="0" err="1"/>
              <a:t>moeten</a:t>
            </a:r>
            <a:r>
              <a:rPr lang="en-US" dirty="0"/>
              <a:t> </a:t>
            </a:r>
            <a:r>
              <a:rPr lang="en-US" dirty="0" err="1"/>
              <a:t>gesteriliseerd</a:t>
            </a:r>
            <a:r>
              <a:rPr lang="en-US" dirty="0"/>
              <a:t> </a:t>
            </a:r>
            <a:r>
              <a:rPr lang="en-US" dirty="0" err="1"/>
              <a:t>worden</a:t>
            </a:r>
            <a:r>
              <a:rPr lang="en-US" dirty="0"/>
              <a:t> en </a:t>
            </a:r>
            <a:r>
              <a:rPr lang="en-US" dirty="0" err="1"/>
              <a:t>verzorgd</a:t>
            </a:r>
            <a:r>
              <a:rPr lang="en-US" dirty="0"/>
              <a:t>. Dat </a:t>
            </a:r>
            <a:r>
              <a:rPr lang="en-US" dirty="0" err="1"/>
              <a:t>betekent</a:t>
            </a:r>
            <a:r>
              <a:rPr lang="en-US" dirty="0"/>
              <a:t> dat </a:t>
            </a:r>
            <a:r>
              <a:rPr lang="en-US" dirty="0" err="1"/>
              <a:t>er</a:t>
            </a:r>
            <a:r>
              <a:rPr lang="en-US" dirty="0"/>
              <a:t> </a:t>
            </a:r>
            <a:r>
              <a:rPr lang="en-US" dirty="0" err="1"/>
              <a:t>veel</a:t>
            </a:r>
            <a:r>
              <a:rPr lang="en-US" dirty="0"/>
              <a:t> </a:t>
            </a:r>
            <a:r>
              <a:rPr lang="en-US" dirty="0" err="1"/>
              <a:t>ged</a:t>
            </a:r>
            <a:r>
              <a:rPr lang="en-US" dirty="0"/>
              <a:t> </a:t>
            </a:r>
            <a:r>
              <a:rPr lang="en-US" dirty="0" err="1"/>
              <a:t>betaad</a:t>
            </a:r>
            <a:r>
              <a:rPr lang="en-US" dirty="0"/>
              <a:t> </a:t>
            </a:r>
            <a:r>
              <a:rPr lang="en-US" dirty="0" err="1"/>
              <a:t>moet</a:t>
            </a:r>
            <a:r>
              <a:rPr lang="en-US" dirty="0"/>
              <a:t> </a:t>
            </a:r>
            <a:r>
              <a:rPr lang="en-US" dirty="0" err="1"/>
              <a:t>worden</a:t>
            </a:r>
            <a:r>
              <a:rPr lang="en-US" dirty="0"/>
              <a:t> </a:t>
            </a:r>
            <a:r>
              <a:rPr lang="en-US" dirty="0" err="1"/>
              <a:t>aan</a:t>
            </a:r>
            <a:r>
              <a:rPr lang="en-US" dirty="0"/>
              <a:t> </a:t>
            </a:r>
            <a:r>
              <a:rPr lang="en-US" dirty="0" err="1"/>
              <a:t>huisvesting</a:t>
            </a:r>
            <a:r>
              <a:rPr lang="en-US" dirty="0"/>
              <a:t>, </a:t>
            </a:r>
            <a:r>
              <a:rPr lang="en-US" dirty="0" err="1"/>
              <a:t>medicijnen</a:t>
            </a:r>
            <a:r>
              <a:rPr lang="en-US" dirty="0"/>
              <a:t>, </a:t>
            </a:r>
            <a:r>
              <a:rPr lang="en-US" dirty="0" err="1"/>
              <a:t>verzorgers</a:t>
            </a:r>
            <a:r>
              <a:rPr lang="en-US" dirty="0"/>
              <a:t> </a:t>
            </a:r>
            <a:r>
              <a:rPr lang="en-US" dirty="0" err="1"/>
              <a:t>enzovoort</a:t>
            </a:r>
            <a:r>
              <a:rPr lang="en-US" dirty="0" smtClean="0"/>
              <a:t>.</a:t>
            </a:r>
            <a:r>
              <a:rPr lang="en-US" dirty="0"/>
              <a:t> Ik </a:t>
            </a:r>
            <a:r>
              <a:rPr lang="en-US" dirty="0" err="1"/>
              <a:t>heb</a:t>
            </a:r>
            <a:r>
              <a:rPr lang="en-US" dirty="0"/>
              <a:t> </a:t>
            </a:r>
            <a:r>
              <a:rPr lang="en-US" dirty="0" err="1"/>
              <a:t>bijvoorbeeld</a:t>
            </a:r>
            <a:r>
              <a:rPr lang="en-US" dirty="0"/>
              <a:t> </a:t>
            </a:r>
            <a:r>
              <a:rPr lang="en-US" dirty="0" err="1"/>
              <a:t>zelf</a:t>
            </a:r>
            <a:r>
              <a:rPr lang="en-US" dirty="0"/>
              <a:t> </a:t>
            </a:r>
            <a:r>
              <a:rPr lang="en-US" dirty="0" err="1"/>
              <a:t>een</a:t>
            </a:r>
            <a:r>
              <a:rPr lang="en-US" dirty="0"/>
              <a:t> </a:t>
            </a:r>
            <a:r>
              <a:rPr lang="en-US" dirty="0" err="1"/>
              <a:t>kat</a:t>
            </a:r>
            <a:r>
              <a:rPr lang="en-US" dirty="0"/>
              <a:t>. </a:t>
            </a:r>
            <a:r>
              <a:rPr lang="en-US" dirty="0" err="1"/>
              <a:t>Daar</a:t>
            </a:r>
            <a:r>
              <a:rPr lang="en-US" dirty="0"/>
              <a:t> </a:t>
            </a:r>
            <a:r>
              <a:rPr lang="en-US" dirty="0" err="1"/>
              <a:t>geef</a:t>
            </a:r>
            <a:r>
              <a:rPr lang="en-US" dirty="0"/>
              <a:t> </a:t>
            </a:r>
            <a:r>
              <a:rPr lang="en-US" dirty="0" err="1"/>
              <a:t>ik</a:t>
            </a:r>
            <a:r>
              <a:rPr lang="en-US" dirty="0"/>
              <a:t> vast </a:t>
            </a:r>
            <a:r>
              <a:rPr lang="en-US" dirty="0" err="1"/>
              <a:t>wel</a:t>
            </a:r>
            <a:r>
              <a:rPr lang="en-US" dirty="0"/>
              <a:t> </a:t>
            </a:r>
            <a:r>
              <a:rPr lang="en-US" dirty="0" err="1"/>
              <a:t>Afl</a:t>
            </a:r>
            <a:r>
              <a:rPr lang="en-US" dirty="0"/>
              <a:t>. 100,- per </a:t>
            </a:r>
            <a:r>
              <a:rPr lang="en-US" dirty="0" err="1"/>
              <a:t>maand</a:t>
            </a:r>
            <a:r>
              <a:rPr lang="en-US" dirty="0"/>
              <a:t> </a:t>
            </a:r>
            <a:r>
              <a:rPr lang="en-US" dirty="0" err="1"/>
              <a:t>aan</a:t>
            </a:r>
            <a:r>
              <a:rPr lang="en-US" dirty="0"/>
              <a:t> </a:t>
            </a:r>
            <a:r>
              <a:rPr lang="en-US" dirty="0" err="1"/>
              <a:t>uit</a:t>
            </a:r>
            <a:r>
              <a:rPr lang="en-US" dirty="0"/>
              <a:t>. En </a:t>
            </a:r>
            <a:r>
              <a:rPr lang="en-US" dirty="0" err="1"/>
              <a:t>als</a:t>
            </a:r>
            <a:r>
              <a:rPr lang="en-US" dirty="0"/>
              <a:t> het </a:t>
            </a:r>
            <a:r>
              <a:rPr lang="en-US" dirty="0" err="1"/>
              <a:t>beest</a:t>
            </a:r>
            <a:r>
              <a:rPr lang="en-US" dirty="0"/>
              <a:t> </a:t>
            </a:r>
            <a:r>
              <a:rPr lang="en-US" dirty="0" err="1"/>
              <a:t>ziek</a:t>
            </a:r>
            <a:r>
              <a:rPr lang="en-US" dirty="0"/>
              <a:t> </a:t>
            </a:r>
            <a:r>
              <a:rPr lang="en-US" dirty="0" err="1"/>
              <a:t>wordt</a:t>
            </a:r>
            <a:r>
              <a:rPr lang="en-US" dirty="0"/>
              <a:t>, nog </a:t>
            </a:r>
            <a:r>
              <a:rPr lang="en-US" dirty="0" err="1"/>
              <a:t>veel</a:t>
            </a:r>
            <a:r>
              <a:rPr lang="en-US" dirty="0"/>
              <a:t> </a:t>
            </a:r>
            <a:r>
              <a:rPr lang="en-US" dirty="0" err="1"/>
              <a:t>meer</a:t>
            </a:r>
            <a:r>
              <a:rPr lang="en-US" dirty="0"/>
              <a:t>. </a:t>
            </a:r>
            <a:r>
              <a:rPr lang="en-US" dirty="0" err="1"/>
              <a:t>Stel</a:t>
            </a:r>
            <a:r>
              <a:rPr lang="en-US" dirty="0"/>
              <a:t> je </a:t>
            </a:r>
            <a:r>
              <a:rPr lang="en-US" dirty="0" err="1"/>
              <a:t>voor</a:t>
            </a:r>
            <a:r>
              <a:rPr lang="en-US" dirty="0"/>
              <a:t> dat we zo 100 </a:t>
            </a:r>
            <a:r>
              <a:rPr lang="en-US" dirty="0" err="1"/>
              <a:t>katten</a:t>
            </a:r>
            <a:r>
              <a:rPr lang="en-US" dirty="0"/>
              <a:t> </a:t>
            </a:r>
            <a:r>
              <a:rPr lang="en-US" dirty="0" err="1"/>
              <a:t>moeten</a:t>
            </a:r>
            <a:r>
              <a:rPr lang="en-US" dirty="0"/>
              <a:t> </a:t>
            </a:r>
            <a:r>
              <a:rPr lang="en-US" dirty="0" err="1"/>
              <a:t>verzorgen</a:t>
            </a:r>
            <a:r>
              <a:rPr lang="en-US" dirty="0"/>
              <a:t>. Dan </a:t>
            </a:r>
            <a:r>
              <a:rPr lang="en-US" dirty="0" err="1"/>
              <a:t>zitten</a:t>
            </a:r>
            <a:r>
              <a:rPr lang="en-US" dirty="0"/>
              <a:t> we </a:t>
            </a:r>
            <a:r>
              <a:rPr lang="en-US" dirty="0" err="1"/>
              <a:t>na</a:t>
            </a:r>
            <a:r>
              <a:rPr lang="en-US" dirty="0"/>
              <a:t> even </a:t>
            </a:r>
            <a:r>
              <a:rPr lang="en-US" dirty="0" err="1"/>
              <a:t>rekenen</a:t>
            </a:r>
            <a:r>
              <a:rPr lang="en-US" dirty="0"/>
              <a:t> al op </a:t>
            </a:r>
            <a:r>
              <a:rPr lang="en-US" dirty="0" err="1"/>
              <a:t>Afl</a:t>
            </a:r>
            <a:r>
              <a:rPr lang="en-US" dirty="0"/>
              <a:t>. 1000,- per </a:t>
            </a:r>
            <a:r>
              <a:rPr lang="en-US" dirty="0" err="1"/>
              <a:t>maand</a:t>
            </a:r>
            <a:r>
              <a:rPr lang="en-US" dirty="0"/>
              <a:t> en </a:t>
            </a:r>
            <a:r>
              <a:rPr lang="en-US" dirty="0" err="1"/>
              <a:t>dan</a:t>
            </a:r>
            <a:r>
              <a:rPr lang="en-US" dirty="0"/>
              <a:t> </a:t>
            </a:r>
            <a:r>
              <a:rPr lang="en-US" dirty="0" err="1"/>
              <a:t>hebben</a:t>
            </a:r>
            <a:r>
              <a:rPr lang="en-US" dirty="0"/>
              <a:t> we de </a:t>
            </a:r>
            <a:r>
              <a:rPr lang="en-US" dirty="0" err="1"/>
              <a:t>honden</a:t>
            </a:r>
            <a:r>
              <a:rPr lang="en-US" dirty="0"/>
              <a:t> nog </a:t>
            </a:r>
            <a:r>
              <a:rPr lang="en-US" dirty="0" err="1"/>
              <a:t>niet</a:t>
            </a:r>
            <a:r>
              <a:rPr lang="en-US" dirty="0"/>
              <a:t> </a:t>
            </a:r>
            <a:r>
              <a:rPr lang="en-US" dirty="0" err="1" smtClean="0"/>
              <a:t>gerekend</a:t>
            </a:r>
            <a:r>
              <a:rPr lang="en-US" dirty="0" smtClean="0"/>
              <a:t>. </a:t>
            </a:r>
            <a:r>
              <a:rPr lang="en-US" dirty="0"/>
              <a:t>Daarom </a:t>
            </a:r>
            <a:r>
              <a:rPr lang="en-US" dirty="0" err="1"/>
              <a:t>moeten</a:t>
            </a:r>
            <a:r>
              <a:rPr lang="en-US" dirty="0"/>
              <a:t> we </a:t>
            </a:r>
            <a:r>
              <a:rPr lang="en-US" dirty="0" err="1"/>
              <a:t>goed</a:t>
            </a:r>
            <a:r>
              <a:rPr lang="en-US" dirty="0"/>
              <a:t> </a:t>
            </a:r>
            <a:r>
              <a:rPr lang="en-US" dirty="0" err="1"/>
              <a:t>nadenken</a:t>
            </a:r>
            <a:r>
              <a:rPr lang="en-US" dirty="0"/>
              <a:t> over </a:t>
            </a:r>
            <a:r>
              <a:rPr lang="en-US" dirty="0" err="1"/>
              <a:t>dit</a:t>
            </a:r>
            <a:r>
              <a:rPr lang="en-US" dirty="0"/>
              <a:t> </a:t>
            </a:r>
            <a:r>
              <a:rPr lang="en-US" dirty="0" err="1"/>
              <a:t>idee</a:t>
            </a:r>
            <a:r>
              <a:rPr lang="en-US" dirty="0"/>
              <a:t>. Heeft Aruba </a:t>
            </a:r>
            <a:r>
              <a:rPr lang="en-US" dirty="0" err="1"/>
              <a:t>wel</a:t>
            </a:r>
            <a:r>
              <a:rPr lang="en-US" dirty="0"/>
              <a:t> geld </a:t>
            </a:r>
            <a:r>
              <a:rPr lang="en-US" dirty="0" err="1"/>
              <a:t>voor</a:t>
            </a:r>
            <a:r>
              <a:rPr lang="en-US" dirty="0"/>
              <a:t> de </a:t>
            </a:r>
            <a:r>
              <a:rPr lang="en-US" dirty="0" err="1"/>
              <a:t>verzorging</a:t>
            </a:r>
            <a:r>
              <a:rPr lang="en-US" dirty="0"/>
              <a:t> van </a:t>
            </a:r>
            <a:r>
              <a:rPr lang="en-US" dirty="0" err="1"/>
              <a:t>deze</a:t>
            </a:r>
            <a:r>
              <a:rPr lang="en-US" dirty="0"/>
              <a:t> </a:t>
            </a:r>
            <a:r>
              <a:rPr lang="en-US" dirty="0" err="1"/>
              <a:t>dieren</a:t>
            </a:r>
            <a:r>
              <a:rPr lang="en-US" dirty="0"/>
              <a:t>?</a:t>
            </a:r>
          </a:p>
          <a:p>
            <a:r>
              <a:rPr lang="en-US" dirty="0"/>
              <a:t>In de </a:t>
            </a:r>
            <a:r>
              <a:rPr lang="en-US" dirty="0" err="1"/>
              <a:t>derde</a:t>
            </a:r>
            <a:r>
              <a:rPr lang="en-US" dirty="0"/>
              <a:t> </a:t>
            </a:r>
            <a:r>
              <a:rPr lang="en-US" dirty="0" err="1"/>
              <a:t>plaats</a:t>
            </a:r>
            <a:r>
              <a:rPr lang="en-US" dirty="0"/>
              <a:t> is het </a:t>
            </a:r>
            <a:r>
              <a:rPr lang="en-US" dirty="0" err="1"/>
              <a:t>beter</a:t>
            </a:r>
            <a:r>
              <a:rPr lang="en-US" dirty="0"/>
              <a:t> om </a:t>
            </a:r>
            <a:r>
              <a:rPr lang="en-US" dirty="0" err="1"/>
              <a:t>dieren</a:t>
            </a:r>
            <a:r>
              <a:rPr lang="en-US" dirty="0"/>
              <a:t> </a:t>
            </a:r>
            <a:r>
              <a:rPr lang="en-US" dirty="0" err="1"/>
              <a:t>niet</a:t>
            </a:r>
            <a:r>
              <a:rPr lang="en-US" dirty="0"/>
              <a:t> </a:t>
            </a:r>
            <a:r>
              <a:rPr lang="en-US" dirty="0" err="1"/>
              <a:t>te</a:t>
            </a:r>
            <a:r>
              <a:rPr lang="en-US" dirty="0"/>
              <a:t> </a:t>
            </a:r>
            <a:r>
              <a:rPr lang="en-US" dirty="0" err="1"/>
              <a:t>lang</a:t>
            </a:r>
            <a:r>
              <a:rPr lang="en-US" dirty="0"/>
              <a:t> </a:t>
            </a:r>
            <a:r>
              <a:rPr lang="en-US" dirty="0" err="1"/>
              <a:t>laten</a:t>
            </a:r>
            <a:r>
              <a:rPr lang="en-US" dirty="0"/>
              <a:t> </a:t>
            </a:r>
            <a:r>
              <a:rPr lang="en-US" dirty="0" err="1"/>
              <a:t>lijden</a:t>
            </a:r>
            <a:r>
              <a:rPr lang="en-US" dirty="0"/>
              <a:t>. Als de </a:t>
            </a:r>
            <a:r>
              <a:rPr lang="en-US" dirty="0" err="1"/>
              <a:t>zwerfhonden</a:t>
            </a:r>
            <a:r>
              <a:rPr lang="en-US" dirty="0"/>
              <a:t> en </a:t>
            </a:r>
            <a:r>
              <a:rPr lang="en-US" dirty="0" err="1"/>
              <a:t>katten</a:t>
            </a:r>
            <a:r>
              <a:rPr lang="en-US" dirty="0"/>
              <a:t> net </a:t>
            </a:r>
            <a:r>
              <a:rPr lang="en-US" dirty="0" err="1"/>
              <a:t>meer</a:t>
            </a:r>
            <a:r>
              <a:rPr lang="en-US" dirty="0"/>
              <a:t> </a:t>
            </a:r>
            <a:r>
              <a:rPr lang="en-US" dirty="0" err="1"/>
              <a:t>naar</a:t>
            </a:r>
            <a:r>
              <a:rPr lang="en-US" dirty="0"/>
              <a:t> het </a:t>
            </a:r>
            <a:r>
              <a:rPr lang="en-US" dirty="0" err="1"/>
              <a:t>afmaakhok</a:t>
            </a:r>
            <a:r>
              <a:rPr lang="en-US" dirty="0"/>
              <a:t> </a:t>
            </a:r>
            <a:r>
              <a:rPr lang="en-US" dirty="0" err="1"/>
              <a:t>gebracht</a:t>
            </a:r>
            <a:r>
              <a:rPr lang="en-US" dirty="0"/>
              <a:t> </a:t>
            </a:r>
            <a:r>
              <a:rPr lang="en-US" dirty="0" err="1"/>
              <a:t>kunnen</a:t>
            </a:r>
            <a:r>
              <a:rPr lang="en-US" dirty="0"/>
              <a:t> </a:t>
            </a:r>
            <a:r>
              <a:rPr lang="en-US" dirty="0" err="1"/>
              <a:t>worden</a:t>
            </a:r>
            <a:r>
              <a:rPr lang="en-US" dirty="0"/>
              <a:t>, </a:t>
            </a:r>
            <a:r>
              <a:rPr lang="en-US" dirty="0" err="1"/>
              <a:t>gaan</a:t>
            </a:r>
            <a:r>
              <a:rPr lang="en-US" dirty="0"/>
              <a:t> </a:t>
            </a:r>
            <a:r>
              <a:rPr lang="en-US" dirty="0" err="1"/>
              <a:t>mensen</a:t>
            </a:r>
            <a:r>
              <a:rPr lang="en-US" dirty="0"/>
              <a:t> de </a:t>
            </a:r>
            <a:r>
              <a:rPr lang="en-US" dirty="0" err="1"/>
              <a:t>dieren</a:t>
            </a:r>
            <a:r>
              <a:rPr lang="en-US" dirty="0"/>
              <a:t> op </a:t>
            </a:r>
            <a:r>
              <a:rPr lang="en-US" dirty="0" err="1"/>
              <a:t>straat</a:t>
            </a:r>
            <a:r>
              <a:rPr lang="en-US" dirty="0"/>
              <a:t> </a:t>
            </a:r>
            <a:r>
              <a:rPr lang="en-US" dirty="0" err="1"/>
              <a:t>zetten</a:t>
            </a:r>
            <a:r>
              <a:rPr lang="en-US" dirty="0"/>
              <a:t> of in de </a:t>
            </a:r>
            <a:r>
              <a:rPr lang="en-US" dirty="0" err="1"/>
              <a:t>cunucu</a:t>
            </a:r>
            <a:r>
              <a:rPr lang="en-US" dirty="0"/>
              <a:t>. </a:t>
            </a:r>
            <a:r>
              <a:rPr lang="en-US" dirty="0" err="1"/>
              <a:t>Daar</a:t>
            </a:r>
            <a:r>
              <a:rPr lang="en-US" dirty="0"/>
              <a:t> </a:t>
            </a:r>
            <a:r>
              <a:rPr lang="en-US" dirty="0" err="1"/>
              <a:t>verzorgt</a:t>
            </a:r>
            <a:r>
              <a:rPr lang="en-US" dirty="0"/>
              <a:t> </a:t>
            </a:r>
            <a:r>
              <a:rPr lang="en-US" dirty="0" err="1"/>
              <a:t>niemand</a:t>
            </a:r>
            <a:r>
              <a:rPr lang="en-US" dirty="0"/>
              <a:t> de </a:t>
            </a:r>
            <a:r>
              <a:rPr lang="en-US" dirty="0" err="1"/>
              <a:t>dieren</a:t>
            </a:r>
            <a:r>
              <a:rPr lang="en-US" dirty="0"/>
              <a:t>. De </a:t>
            </a:r>
            <a:r>
              <a:rPr lang="en-US" dirty="0" err="1"/>
              <a:t>dieren</a:t>
            </a:r>
            <a:r>
              <a:rPr lang="en-US" dirty="0"/>
              <a:t> </a:t>
            </a:r>
            <a:r>
              <a:rPr lang="en-US" dirty="0" err="1"/>
              <a:t>worden</a:t>
            </a:r>
            <a:r>
              <a:rPr lang="en-US" dirty="0"/>
              <a:t> wild en </a:t>
            </a:r>
            <a:r>
              <a:rPr lang="en-US" dirty="0" err="1"/>
              <a:t>krijgen</a:t>
            </a:r>
            <a:r>
              <a:rPr lang="en-US" dirty="0"/>
              <a:t> </a:t>
            </a:r>
            <a:r>
              <a:rPr lang="en-US" dirty="0" err="1"/>
              <a:t>honger</a:t>
            </a:r>
            <a:r>
              <a:rPr lang="en-US" dirty="0"/>
              <a:t>, </a:t>
            </a:r>
            <a:r>
              <a:rPr lang="en-US" dirty="0" err="1"/>
              <a:t>dorst</a:t>
            </a:r>
            <a:r>
              <a:rPr lang="en-US" dirty="0"/>
              <a:t> en </a:t>
            </a:r>
            <a:r>
              <a:rPr lang="en-US" dirty="0" err="1"/>
              <a:t>ziektes</a:t>
            </a:r>
            <a:r>
              <a:rPr lang="en-US" dirty="0"/>
              <a:t>. </a:t>
            </a:r>
            <a:r>
              <a:rPr lang="en-US" dirty="0" err="1"/>
              <a:t>Niemand</a:t>
            </a:r>
            <a:r>
              <a:rPr lang="en-US" dirty="0"/>
              <a:t> </a:t>
            </a:r>
            <a:r>
              <a:rPr lang="en-US" dirty="0" err="1"/>
              <a:t>wil</a:t>
            </a:r>
            <a:r>
              <a:rPr lang="en-US" dirty="0"/>
              <a:t> </a:t>
            </a:r>
            <a:r>
              <a:rPr lang="en-US" dirty="0" err="1"/>
              <a:t>zulke</a:t>
            </a:r>
            <a:r>
              <a:rPr lang="en-US" dirty="0"/>
              <a:t> </a:t>
            </a:r>
            <a:r>
              <a:rPr lang="en-US" dirty="0" err="1"/>
              <a:t>dieren</a:t>
            </a:r>
            <a:r>
              <a:rPr lang="en-US" dirty="0"/>
              <a:t> </a:t>
            </a:r>
            <a:r>
              <a:rPr lang="en-US" dirty="0" err="1"/>
              <a:t>bij</a:t>
            </a:r>
            <a:r>
              <a:rPr lang="en-US" dirty="0"/>
              <a:t> </a:t>
            </a:r>
            <a:r>
              <a:rPr lang="en-US" dirty="0" err="1"/>
              <a:t>zijn</a:t>
            </a:r>
            <a:r>
              <a:rPr lang="en-US" dirty="0"/>
              <a:t> huis want </a:t>
            </a:r>
            <a:r>
              <a:rPr lang="en-US" dirty="0" err="1"/>
              <a:t>ze</a:t>
            </a:r>
            <a:r>
              <a:rPr lang="en-US" dirty="0"/>
              <a:t> </a:t>
            </a:r>
            <a:r>
              <a:rPr lang="en-US" dirty="0" err="1"/>
              <a:t>maken</a:t>
            </a:r>
            <a:r>
              <a:rPr lang="en-US" dirty="0"/>
              <a:t> </a:t>
            </a:r>
            <a:r>
              <a:rPr lang="en-US" dirty="0" err="1"/>
              <a:t>ook</a:t>
            </a:r>
            <a:r>
              <a:rPr lang="en-US" dirty="0"/>
              <a:t> de </a:t>
            </a:r>
            <a:r>
              <a:rPr lang="en-US" dirty="0" err="1"/>
              <a:t>andere</a:t>
            </a:r>
            <a:r>
              <a:rPr lang="en-US" dirty="0"/>
              <a:t> </a:t>
            </a:r>
            <a:r>
              <a:rPr lang="en-US" dirty="0" err="1"/>
              <a:t>dieren</a:t>
            </a:r>
            <a:r>
              <a:rPr lang="en-US" dirty="0"/>
              <a:t> </a:t>
            </a:r>
            <a:r>
              <a:rPr lang="en-US" dirty="0" err="1"/>
              <a:t>ziek</a:t>
            </a:r>
            <a:r>
              <a:rPr lang="en-US" dirty="0"/>
              <a:t>. De </a:t>
            </a:r>
            <a:r>
              <a:rPr lang="en-US" dirty="0" err="1"/>
              <a:t>dieren</a:t>
            </a:r>
            <a:r>
              <a:rPr lang="en-US" dirty="0"/>
              <a:t> </a:t>
            </a:r>
            <a:r>
              <a:rPr lang="en-US" dirty="0" err="1"/>
              <a:t>lijden</a:t>
            </a:r>
            <a:r>
              <a:rPr lang="en-US" dirty="0"/>
              <a:t> en dat is </a:t>
            </a:r>
            <a:r>
              <a:rPr lang="en-US" dirty="0" err="1"/>
              <a:t>niet</a:t>
            </a:r>
            <a:r>
              <a:rPr lang="en-US" dirty="0"/>
              <a:t> </a:t>
            </a:r>
            <a:r>
              <a:rPr lang="en-US" dirty="0" err="1"/>
              <a:t>leuk</a:t>
            </a:r>
            <a:r>
              <a:rPr lang="en-US" dirty="0" smtClean="0"/>
              <a:t>. Ik </a:t>
            </a:r>
            <a:r>
              <a:rPr lang="en-US" dirty="0"/>
              <a:t>ben het dus </a:t>
            </a:r>
            <a:r>
              <a:rPr lang="en-US" dirty="0" err="1"/>
              <a:t>eens</a:t>
            </a:r>
            <a:r>
              <a:rPr lang="en-US" dirty="0"/>
              <a:t> met de </a:t>
            </a:r>
            <a:r>
              <a:rPr lang="en-US" dirty="0" err="1"/>
              <a:t>tegenstanders</a:t>
            </a:r>
            <a:r>
              <a:rPr lang="en-US" dirty="0"/>
              <a:t> </a:t>
            </a:r>
            <a:r>
              <a:rPr lang="en-US" dirty="0" err="1"/>
              <a:t>waar</a:t>
            </a:r>
            <a:r>
              <a:rPr lang="en-US" dirty="0"/>
              <a:t> in het </a:t>
            </a:r>
            <a:r>
              <a:rPr lang="en-US" dirty="0" err="1"/>
              <a:t>artikel</a:t>
            </a:r>
            <a:r>
              <a:rPr lang="en-US" dirty="0"/>
              <a:t> </a:t>
            </a:r>
            <a:r>
              <a:rPr lang="en-US" dirty="0" err="1"/>
              <a:t>naar</a:t>
            </a:r>
            <a:r>
              <a:rPr lang="en-US" dirty="0"/>
              <a:t> </a:t>
            </a:r>
            <a:r>
              <a:rPr lang="en-US" dirty="0" err="1"/>
              <a:t>verwezen</a:t>
            </a:r>
            <a:r>
              <a:rPr lang="en-US" dirty="0"/>
              <a:t> </a:t>
            </a:r>
            <a:r>
              <a:rPr lang="en-US" dirty="0" err="1"/>
              <a:t>wordt</a:t>
            </a:r>
            <a:r>
              <a:rPr lang="en-US" dirty="0"/>
              <a:t>. </a:t>
            </a:r>
            <a:r>
              <a:rPr lang="en-US" dirty="0" smtClean="0"/>
              <a:t>Daarom </a:t>
            </a:r>
            <a:r>
              <a:rPr lang="en-US" dirty="0"/>
              <a:t>is het </a:t>
            </a:r>
            <a:r>
              <a:rPr lang="en-US" dirty="0" err="1"/>
              <a:t>ook</a:t>
            </a:r>
            <a:r>
              <a:rPr lang="en-US" dirty="0"/>
              <a:t> </a:t>
            </a:r>
            <a:r>
              <a:rPr lang="en-US" dirty="0" err="1"/>
              <a:t>voor</a:t>
            </a:r>
            <a:r>
              <a:rPr lang="en-US" dirty="0"/>
              <a:t> de </a:t>
            </a:r>
            <a:r>
              <a:rPr lang="en-US" dirty="0" err="1"/>
              <a:t>dieren</a:t>
            </a:r>
            <a:r>
              <a:rPr lang="en-US" dirty="0"/>
              <a:t> </a:t>
            </a:r>
            <a:r>
              <a:rPr lang="en-US" dirty="0" err="1"/>
              <a:t>beter</a:t>
            </a:r>
            <a:r>
              <a:rPr lang="en-US" dirty="0"/>
              <a:t> om </a:t>
            </a:r>
            <a:r>
              <a:rPr lang="en-US" dirty="0" err="1"/>
              <a:t>snel</a:t>
            </a:r>
            <a:r>
              <a:rPr lang="en-US" dirty="0"/>
              <a:t> </a:t>
            </a:r>
            <a:r>
              <a:rPr lang="en-US" dirty="0" err="1"/>
              <a:t>afgemaakt</a:t>
            </a:r>
            <a:r>
              <a:rPr lang="en-US" dirty="0"/>
              <a:t> </a:t>
            </a:r>
            <a:r>
              <a:rPr lang="en-US" dirty="0" err="1"/>
              <a:t>te</a:t>
            </a:r>
            <a:r>
              <a:rPr lang="en-US" dirty="0"/>
              <a:t> </a:t>
            </a:r>
            <a:r>
              <a:rPr lang="en-US" dirty="0" err="1"/>
              <a:t>worden</a:t>
            </a:r>
            <a:r>
              <a:rPr lang="en-US" dirty="0"/>
              <a:t> </a:t>
            </a:r>
            <a:r>
              <a:rPr lang="en-US" dirty="0" err="1"/>
              <a:t>dan</a:t>
            </a:r>
            <a:r>
              <a:rPr lang="en-US" dirty="0"/>
              <a:t> om </a:t>
            </a:r>
            <a:r>
              <a:rPr lang="en-US" dirty="0" err="1"/>
              <a:t>lang</a:t>
            </a:r>
            <a:r>
              <a:rPr lang="en-US" dirty="0"/>
              <a:t> </a:t>
            </a:r>
            <a:r>
              <a:rPr lang="en-US" dirty="0" err="1"/>
              <a:t>te</a:t>
            </a:r>
            <a:r>
              <a:rPr lang="en-US" dirty="0"/>
              <a:t> </a:t>
            </a:r>
            <a:r>
              <a:rPr lang="en-US" dirty="0" err="1"/>
              <a:t>lijden</a:t>
            </a:r>
            <a:r>
              <a:rPr lang="en-US" dirty="0"/>
              <a:t>. </a:t>
            </a:r>
          </a:p>
        </p:txBody>
      </p:sp>
    </p:spTree>
    <p:extLst>
      <p:ext uri="{BB962C8B-B14F-4D97-AF65-F5344CB8AC3E}">
        <p14:creationId xmlns:p14="http://schemas.microsoft.com/office/powerpoint/2010/main" val="25137662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5: </a:t>
            </a:r>
            <a:r>
              <a:rPr lang="en-US" dirty="0" err="1" smtClean="0"/>
              <a:t>Tegenargument</a:t>
            </a:r>
            <a:r>
              <a:rPr lang="en-US" dirty="0" smtClean="0"/>
              <a:t> - alinea 5</a:t>
            </a:r>
            <a:endParaRPr lang="en-US" dirty="0"/>
          </a:p>
        </p:txBody>
      </p:sp>
      <p:sp>
        <p:nvSpPr>
          <p:cNvPr id="4" name="Text Placeholder 3"/>
          <p:cNvSpPr>
            <a:spLocks noGrp="1"/>
          </p:cNvSpPr>
          <p:nvPr>
            <p:ph type="body" idx="1"/>
          </p:nvPr>
        </p:nvSpPr>
        <p:spPr/>
        <p:txBody>
          <a:bodyPr/>
          <a:lstStyle/>
          <a:p>
            <a:r>
              <a:rPr lang="en-US" dirty="0" err="1" smtClean="0"/>
              <a:t>Argumenten</a:t>
            </a:r>
            <a:r>
              <a:rPr lang="en-US" dirty="0" smtClean="0"/>
              <a:t> </a:t>
            </a:r>
            <a:r>
              <a:rPr lang="en-US" dirty="0" err="1" smtClean="0"/>
              <a:t>voor</a:t>
            </a:r>
            <a:r>
              <a:rPr lang="en-US" dirty="0" smtClean="0"/>
              <a:t> de </a:t>
            </a:r>
            <a:r>
              <a:rPr lang="en-US" dirty="0" err="1" smtClean="0"/>
              <a:t>stelling</a:t>
            </a:r>
            <a:endParaRPr lang="en-US" dirty="0"/>
          </a:p>
        </p:txBody>
      </p:sp>
      <p:sp>
        <p:nvSpPr>
          <p:cNvPr id="6" name="Text Placeholder 5"/>
          <p:cNvSpPr>
            <a:spLocks noGrp="1"/>
          </p:cNvSpPr>
          <p:nvPr>
            <p:ph type="body" sz="quarter" idx="3"/>
          </p:nvPr>
        </p:nvSpPr>
        <p:spPr/>
        <p:txBody>
          <a:bodyPr/>
          <a:lstStyle/>
          <a:p>
            <a:r>
              <a:rPr lang="en-US" dirty="0" err="1" smtClean="0"/>
              <a:t>Argumenten</a:t>
            </a:r>
            <a:r>
              <a:rPr lang="en-US" dirty="0" smtClean="0"/>
              <a:t> tegen de </a:t>
            </a:r>
            <a:r>
              <a:rPr lang="en-US" dirty="0" err="1" smtClean="0"/>
              <a:t>stelling</a:t>
            </a:r>
            <a:endParaRPr lang="en-US"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1906397664"/>
              </p:ext>
            </p:extLst>
          </p:nvPr>
        </p:nvGraphicFramePr>
        <p:xfrm>
          <a:off x="725488" y="2011363"/>
          <a:ext cx="4938712" cy="33782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8"/>
          <p:cNvGraphicFramePr>
            <a:graphicFrameLocks noGrp="1"/>
          </p:cNvGraphicFramePr>
          <p:nvPr>
            <p:ph sz="quarter" idx="4"/>
            <p:extLst>
              <p:ext uri="{D42A27DB-BD31-4B8C-83A1-F6EECF244321}">
                <p14:modId xmlns:p14="http://schemas.microsoft.com/office/powerpoint/2010/main" val="3075660801"/>
              </p:ext>
            </p:extLst>
          </p:nvPr>
        </p:nvGraphicFramePr>
        <p:xfrm>
          <a:off x="6218238" y="2582863"/>
          <a:ext cx="4937125" cy="33782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Tree>
    <p:extLst>
      <p:ext uri="{BB962C8B-B14F-4D97-AF65-F5344CB8AC3E}">
        <p14:creationId xmlns:p14="http://schemas.microsoft.com/office/powerpoint/2010/main" val="28565163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Alinea 5:</a:t>
            </a:r>
            <a:endParaRPr lang="en-US" dirty="0"/>
          </a:p>
        </p:txBody>
      </p:sp>
      <p:sp>
        <p:nvSpPr>
          <p:cNvPr id="3" name="Text Placeholder 2"/>
          <p:cNvSpPr>
            <a:spLocks noGrp="1"/>
          </p:cNvSpPr>
          <p:nvPr>
            <p:ph type="body" idx="1"/>
          </p:nvPr>
        </p:nvSpPr>
        <p:spPr/>
        <p:txBody>
          <a:bodyPr/>
          <a:lstStyle/>
          <a:p>
            <a:r>
              <a:rPr lang="en-US" dirty="0" err="1" smtClean="0"/>
              <a:t>Tegenargument</a:t>
            </a:r>
            <a:r>
              <a:rPr lang="en-US" dirty="0" smtClean="0"/>
              <a:t>:</a:t>
            </a:r>
            <a:endParaRPr lang="en-US" dirty="0"/>
          </a:p>
        </p:txBody>
      </p:sp>
      <p:sp>
        <p:nvSpPr>
          <p:cNvPr id="4" name="Content Placeholder 3"/>
          <p:cNvSpPr>
            <a:spLocks noGrp="1"/>
          </p:cNvSpPr>
          <p:nvPr>
            <p:ph sz="half" idx="2"/>
          </p:nvPr>
        </p:nvSpPr>
        <p:spPr>
          <a:xfrm>
            <a:off x="1097280" y="2582334"/>
            <a:ext cx="3931920" cy="3378200"/>
          </a:xfrm>
        </p:spPr>
        <p:txBody>
          <a:bodyPr/>
          <a:lstStyle/>
          <a:p>
            <a:r>
              <a:rPr lang="en-US" dirty="0" smtClean="0"/>
              <a:t>Er </a:t>
            </a:r>
            <a:r>
              <a:rPr lang="en-US" dirty="0" err="1" smtClean="0"/>
              <a:t>zijn</a:t>
            </a:r>
            <a:r>
              <a:rPr lang="en-US" dirty="0" smtClean="0"/>
              <a:t> </a:t>
            </a:r>
            <a:r>
              <a:rPr lang="en-US" dirty="0" err="1" smtClean="0"/>
              <a:t>mensen</a:t>
            </a:r>
            <a:r>
              <a:rPr lang="en-US" dirty="0" smtClean="0"/>
              <a:t> die </a:t>
            </a:r>
            <a:r>
              <a:rPr lang="en-US" dirty="0" err="1" smtClean="0"/>
              <a:t>denken</a:t>
            </a:r>
            <a:r>
              <a:rPr lang="en-US" dirty="0" smtClean="0"/>
              <a:t> dat het </a:t>
            </a:r>
            <a:r>
              <a:rPr lang="en-US" dirty="0" err="1" smtClean="0"/>
              <a:t>afmaakhok</a:t>
            </a:r>
            <a:r>
              <a:rPr lang="en-US" dirty="0" smtClean="0"/>
              <a:t> </a:t>
            </a:r>
            <a:r>
              <a:rPr lang="en-US" dirty="0" err="1" smtClean="0"/>
              <a:t>slecht</a:t>
            </a:r>
            <a:r>
              <a:rPr lang="en-US" dirty="0" smtClean="0"/>
              <a:t> is </a:t>
            </a:r>
            <a:r>
              <a:rPr lang="en-US" dirty="0" err="1" smtClean="0"/>
              <a:t>voor</a:t>
            </a:r>
            <a:r>
              <a:rPr lang="en-US" dirty="0" smtClean="0"/>
              <a:t> het </a:t>
            </a:r>
            <a:r>
              <a:rPr lang="en-US" dirty="0" err="1" smtClean="0"/>
              <a:t>toerisme</a:t>
            </a:r>
            <a:r>
              <a:rPr lang="en-US" dirty="0" smtClean="0"/>
              <a:t>.</a:t>
            </a:r>
            <a:endParaRPr lang="en-US" dirty="0"/>
          </a:p>
        </p:txBody>
      </p:sp>
      <p:sp>
        <p:nvSpPr>
          <p:cNvPr id="5" name="Text Placeholder 4"/>
          <p:cNvSpPr>
            <a:spLocks noGrp="1"/>
          </p:cNvSpPr>
          <p:nvPr>
            <p:ph type="body" sz="quarter" idx="3"/>
          </p:nvPr>
        </p:nvSpPr>
        <p:spPr/>
        <p:txBody>
          <a:bodyPr/>
          <a:lstStyle/>
          <a:p>
            <a:r>
              <a:rPr lang="en-US" dirty="0" err="1" smtClean="0"/>
              <a:t>Uitwerking</a:t>
            </a:r>
            <a:endParaRPr lang="en-US" dirty="0"/>
          </a:p>
        </p:txBody>
      </p:sp>
      <p:sp>
        <p:nvSpPr>
          <p:cNvPr id="6" name="Content Placeholder 5"/>
          <p:cNvSpPr>
            <a:spLocks noGrp="1"/>
          </p:cNvSpPr>
          <p:nvPr>
            <p:ph sz="quarter" idx="4"/>
          </p:nvPr>
        </p:nvSpPr>
        <p:spPr>
          <a:xfrm>
            <a:off x="5172075" y="2582333"/>
            <a:ext cx="5983605" cy="3575579"/>
          </a:xfrm>
        </p:spPr>
        <p:txBody>
          <a:bodyPr>
            <a:normAutofit fontScale="92500" lnSpcReduction="20000"/>
          </a:bodyPr>
          <a:lstStyle/>
          <a:p>
            <a:r>
              <a:rPr lang="en-US" dirty="0" smtClean="0"/>
              <a:t>Waarom </a:t>
            </a:r>
            <a:r>
              <a:rPr lang="en-US" dirty="0" err="1" smtClean="0"/>
              <a:t>vinden</a:t>
            </a:r>
            <a:r>
              <a:rPr lang="en-US" dirty="0" smtClean="0"/>
              <a:t> </a:t>
            </a:r>
            <a:r>
              <a:rPr lang="en-US" dirty="0" err="1" smtClean="0"/>
              <a:t>zij</a:t>
            </a:r>
            <a:r>
              <a:rPr lang="en-US" dirty="0" smtClean="0"/>
              <a:t> </a:t>
            </a:r>
            <a:r>
              <a:rPr lang="en-US" dirty="0" err="1" smtClean="0"/>
              <a:t>dit</a:t>
            </a:r>
            <a:r>
              <a:rPr lang="en-US" dirty="0" smtClean="0"/>
              <a:t>?</a:t>
            </a:r>
          </a:p>
          <a:p>
            <a:r>
              <a:rPr lang="en-US" dirty="0" smtClean="0"/>
              <a:t>In </a:t>
            </a:r>
            <a:r>
              <a:rPr lang="en-US" dirty="0" err="1" smtClean="0"/>
              <a:t>rijke</a:t>
            </a:r>
            <a:r>
              <a:rPr lang="en-US" dirty="0" smtClean="0"/>
              <a:t> </a:t>
            </a:r>
            <a:r>
              <a:rPr lang="en-US" dirty="0" err="1" smtClean="0"/>
              <a:t>landen</a:t>
            </a:r>
            <a:r>
              <a:rPr lang="en-US" dirty="0" smtClean="0"/>
              <a:t> is het </a:t>
            </a:r>
            <a:r>
              <a:rPr lang="en-US" dirty="0" err="1" smtClean="0"/>
              <a:t>niet</a:t>
            </a:r>
            <a:r>
              <a:rPr lang="en-US" dirty="0" smtClean="0"/>
              <a:t> </a:t>
            </a:r>
            <a:r>
              <a:rPr lang="en-US" dirty="0" err="1" smtClean="0"/>
              <a:t>gewoon</a:t>
            </a:r>
            <a:r>
              <a:rPr lang="en-US" dirty="0" smtClean="0"/>
              <a:t> om </a:t>
            </a:r>
            <a:r>
              <a:rPr lang="en-US" dirty="0" err="1" smtClean="0"/>
              <a:t>straathonden</a:t>
            </a:r>
            <a:r>
              <a:rPr lang="en-US" dirty="0" smtClean="0"/>
              <a:t> en </a:t>
            </a:r>
            <a:r>
              <a:rPr lang="en-US" dirty="0" err="1" smtClean="0"/>
              <a:t>katten</a:t>
            </a:r>
            <a:r>
              <a:rPr lang="en-US" dirty="0" smtClean="0"/>
              <a:t> </a:t>
            </a:r>
            <a:r>
              <a:rPr lang="en-US" dirty="0" err="1" smtClean="0"/>
              <a:t>te</a:t>
            </a:r>
            <a:r>
              <a:rPr lang="en-US" dirty="0" smtClean="0"/>
              <a:t> </a:t>
            </a:r>
            <a:r>
              <a:rPr lang="en-US" dirty="0" err="1" smtClean="0"/>
              <a:t>hebben</a:t>
            </a:r>
            <a:r>
              <a:rPr lang="en-US" dirty="0" smtClean="0"/>
              <a:t>. </a:t>
            </a:r>
            <a:r>
              <a:rPr lang="en-US" dirty="0" err="1" smtClean="0"/>
              <a:t>Veel</a:t>
            </a:r>
            <a:r>
              <a:rPr lang="en-US" dirty="0" smtClean="0"/>
              <a:t> </a:t>
            </a:r>
            <a:r>
              <a:rPr lang="en-US" dirty="0" err="1" smtClean="0"/>
              <a:t>toeristen</a:t>
            </a:r>
            <a:r>
              <a:rPr lang="en-US" dirty="0" smtClean="0"/>
              <a:t> </a:t>
            </a:r>
            <a:r>
              <a:rPr lang="en-US" dirty="0" err="1" smtClean="0"/>
              <a:t>schrikken</a:t>
            </a:r>
            <a:r>
              <a:rPr lang="en-US" dirty="0" smtClean="0"/>
              <a:t> </a:t>
            </a:r>
            <a:r>
              <a:rPr lang="en-US" dirty="0" err="1" smtClean="0"/>
              <a:t>daarvan</a:t>
            </a:r>
            <a:r>
              <a:rPr lang="en-US" dirty="0" smtClean="0"/>
              <a:t>. </a:t>
            </a:r>
            <a:r>
              <a:rPr lang="en-US" dirty="0" err="1" smtClean="0"/>
              <a:t>Ze</a:t>
            </a:r>
            <a:r>
              <a:rPr lang="en-US" dirty="0" smtClean="0"/>
              <a:t> </a:t>
            </a:r>
            <a:r>
              <a:rPr lang="en-US" dirty="0" err="1" smtClean="0"/>
              <a:t>willen</a:t>
            </a:r>
            <a:r>
              <a:rPr lang="en-US" dirty="0" smtClean="0"/>
              <a:t> </a:t>
            </a:r>
            <a:r>
              <a:rPr lang="en-US" dirty="0" err="1" smtClean="0"/>
              <a:t>dieren</a:t>
            </a:r>
            <a:r>
              <a:rPr lang="en-US" dirty="0" smtClean="0"/>
              <a:t> redden en </a:t>
            </a:r>
            <a:r>
              <a:rPr lang="en-US" dirty="0" err="1" smtClean="0"/>
              <a:t>niet</a:t>
            </a:r>
            <a:r>
              <a:rPr lang="en-US" dirty="0" smtClean="0"/>
              <a:t> </a:t>
            </a:r>
            <a:r>
              <a:rPr lang="en-US" dirty="0" err="1" smtClean="0"/>
              <a:t>afmaken</a:t>
            </a:r>
            <a:r>
              <a:rPr lang="en-US" dirty="0" smtClean="0"/>
              <a:t>.</a:t>
            </a:r>
            <a:endParaRPr lang="en-US" dirty="0"/>
          </a:p>
          <a:p>
            <a:r>
              <a:rPr lang="en-US" dirty="0" smtClean="0"/>
              <a:t>+ </a:t>
            </a:r>
            <a:r>
              <a:rPr lang="en-US" dirty="0" err="1" smtClean="0"/>
              <a:t>Voorbeeld</a:t>
            </a:r>
            <a:endParaRPr lang="en-US" dirty="0" smtClean="0"/>
          </a:p>
          <a:p>
            <a:r>
              <a:rPr lang="en-US" dirty="0" smtClean="0"/>
              <a:t>Er is </a:t>
            </a:r>
            <a:r>
              <a:rPr lang="en-US" dirty="0" err="1" smtClean="0"/>
              <a:t>bijvoorbeeld</a:t>
            </a:r>
            <a:r>
              <a:rPr lang="en-US" dirty="0" smtClean="0"/>
              <a:t> media-</a:t>
            </a:r>
            <a:r>
              <a:rPr lang="en-US" dirty="0" err="1" smtClean="0"/>
              <a:t>aandacht</a:t>
            </a:r>
            <a:r>
              <a:rPr lang="en-US" dirty="0" smtClean="0"/>
              <a:t> </a:t>
            </a:r>
            <a:r>
              <a:rPr lang="en-US" dirty="0" err="1" smtClean="0"/>
              <a:t>voor</a:t>
            </a:r>
            <a:r>
              <a:rPr lang="en-US" dirty="0" smtClean="0"/>
              <a:t> het </a:t>
            </a:r>
            <a:r>
              <a:rPr lang="en-US" dirty="0" err="1" smtClean="0"/>
              <a:t>probleem</a:t>
            </a:r>
            <a:r>
              <a:rPr lang="en-US" dirty="0" smtClean="0"/>
              <a:t>, </a:t>
            </a:r>
            <a:r>
              <a:rPr lang="en-US" dirty="0" err="1" smtClean="0"/>
              <a:t>iemand</a:t>
            </a:r>
            <a:r>
              <a:rPr lang="en-US" dirty="0" smtClean="0"/>
              <a:t> </a:t>
            </a:r>
            <a:r>
              <a:rPr lang="en-US" dirty="0" err="1" smtClean="0"/>
              <a:t>heeft</a:t>
            </a:r>
            <a:r>
              <a:rPr lang="en-US" dirty="0" smtClean="0"/>
              <a:t> </a:t>
            </a:r>
            <a:r>
              <a:rPr lang="en-US" dirty="0" err="1" smtClean="0"/>
              <a:t>een</a:t>
            </a:r>
            <a:r>
              <a:rPr lang="en-US" dirty="0" smtClean="0"/>
              <a:t> </a:t>
            </a:r>
            <a:r>
              <a:rPr lang="en-US" dirty="0" err="1" smtClean="0"/>
              <a:t>filmpje</a:t>
            </a:r>
            <a:r>
              <a:rPr lang="en-US" dirty="0" smtClean="0"/>
              <a:t> op </a:t>
            </a:r>
            <a:r>
              <a:rPr lang="en-US" dirty="0" err="1" smtClean="0"/>
              <a:t>Youtube</a:t>
            </a:r>
            <a:r>
              <a:rPr lang="en-US" dirty="0" smtClean="0"/>
              <a:t> </a:t>
            </a:r>
            <a:r>
              <a:rPr lang="en-US" dirty="0" err="1" smtClean="0"/>
              <a:t>gezet</a:t>
            </a:r>
            <a:r>
              <a:rPr lang="en-US" dirty="0" smtClean="0"/>
              <a:t> over de kill-cage. </a:t>
            </a:r>
            <a:r>
              <a:rPr lang="en-US" dirty="0" err="1" smtClean="0"/>
              <a:t>Veel</a:t>
            </a:r>
            <a:r>
              <a:rPr lang="en-US" dirty="0" smtClean="0"/>
              <a:t> </a:t>
            </a:r>
            <a:r>
              <a:rPr lang="en-US" dirty="0" err="1" smtClean="0"/>
              <a:t>toeristen</a:t>
            </a:r>
            <a:r>
              <a:rPr lang="en-US" dirty="0" smtClean="0"/>
              <a:t> </a:t>
            </a:r>
            <a:r>
              <a:rPr lang="en-US" dirty="0" err="1" smtClean="0"/>
              <a:t>schrikken</a:t>
            </a:r>
            <a:r>
              <a:rPr lang="en-US" dirty="0" smtClean="0"/>
              <a:t> </a:t>
            </a:r>
            <a:r>
              <a:rPr lang="en-US" dirty="0" err="1" smtClean="0"/>
              <a:t>daarvan</a:t>
            </a:r>
            <a:r>
              <a:rPr lang="en-US" dirty="0" smtClean="0"/>
              <a:t> en </a:t>
            </a:r>
            <a:r>
              <a:rPr lang="en-US" dirty="0" err="1" smtClean="0"/>
              <a:t>denken</a:t>
            </a:r>
            <a:r>
              <a:rPr lang="en-US" dirty="0" smtClean="0"/>
              <a:t> </a:t>
            </a:r>
            <a:r>
              <a:rPr lang="en-US" dirty="0" err="1" smtClean="0"/>
              <a:t>dan</a:t>
            </a:r>
            <a:r>
              <a:rPr lang="en-US" dirty="0" smtClean="0"/>
              <a:t> </a:t>
            </a:r>
            <a:r>
              <a:rPr lang="en-US" dirty="0" err="1" smtClean="0"/>
              <a:t>misschien</a:t>
            </a:r>
            <a:r>
              <a:rPr lang="en-US" dirty="0" smtClean="0"/>
              <a:t> </a:t>
            </a:r>
            <a:r>
              <a:rPr lang="en-US" dirty="0" err="1" smtClean="0"/>
              <a:t>slecht</a:t>
            </a:r>
            <a:r>
              <a:rPr lang="en-US" dirty="0" smtClean="0"/>
              <a:t> over Aruba. </a:t>
            </a:r>
          </a:p>
          <a:p>
            <a:r>
              <a:rPr lang="en-US" dirty="0" smtClean="0"/>
              <a:t>+ </a:t>
            </a:r>
            <a:r>
              <a:rPr lang="en-US" dirty="0" err="1" smtClean="0"/>
              <a:t>Afsluitende</a:t>
            </a:r>
            <a:r>
              <a:rPr lang="en-US" dirty="0" smtClean="0"/>
              <a:t> zin:</a:t>
            </a:r>
          </a:p>
          <a:p>
            <a:r>
              <a:rPr lang="en-US" dirty="0" err="1" smtClean="0"/>
              <a:t>Natuurlijk</a:t>
            </a:r>
            <a:r>
              <a:rPr lang="en-US" dirty="0" smtClean="0"/>
              <a:t> is het </a:t>
            </a:r>
            <a:r>
              <a:rPr lang="en-US" dirty="0" err="1" smtClean="0"/>
              <a:t>geen</a:t>
            </a:r>
            <a:r>
              <a:rPr lang="en-US" dirty="0" smtClean="0"/>
              <a:t> </a:t>
            </a:r>
            <a:r>
              <a:rPr lang="en-US" dirty="0" err="1" smtClean="0"/>
              <a:t>goede</a:t>
            </a:r>
            <a:r>
              <a:rPr lang="en-US" dirty="0" smtClean="0"/>
              <a:t> </a:t>
            </a:r>
            <a:r>
              <a:rPr lang="en-US" dirty="0" err="1" smtClean="0"/>
              <a:t>reclame</a:t>
            </a:r>
            <a:r>
              <a:rPr lang="en-US" dirty="0" smtClean="0"/>
              <a:t> maar </a:t>
            </a:r>
            <a:r>
              <a:rPr lang="en-US" dirty="0" err="1" smtClean="0"/>
              <a:t>toch</a:t>
            </a:r>
            <a:r>
              <a:rPr lang="en-US" dirty="0" smtClean="0"/>
              <a:t> </a:t>
            </a:r>
            <a:r>
              <a:rPr lang="en-US" dirty="0" err="1" smtClean="0"/>
              <a:t>los</a:t>
            </a:r>
            <a:r>
              <a:rPr lang="en-US" dirty="0" smtClean="0"/>
              <a:t> je het </a:t>
            </a:r>
            <a:r>
              <a:rPr lang="en-US" dirty="0" err="1" smtClean="0"/>
              <a:t>probleem</a:t>
            </a:r>
            <a:r>
              <a:rPr lang="en-US" dirty="0" smtClean="0"/>
              <a:t> </a:t>
            </a:r>
            <a:r>
              <a:rPr lang="en-US" dirty="0" err="1" smtClean="0"/>
              <a:t>niet</a:t>
            </a:r>
            <a:r>
              <a:rPr lang="en-US" dirty="0" smtClean="0"/>
              <a:t> op door het </a:t>
            </a:r>
            <a:r>
              <a:rPr lang="en-US" dirty="0" err="1" smtClean="0"/>
              <a:t>afmaakhok</a:t>
            </a:r>
            <a:r>
              <a:rPr lang="en-US" dirty="0" smtClean="0"/>
              <a:t> </a:t>
            </a:r>
            <a:r>
              <a:rPr lang="en-US" dirty="0" err="1" smtClean="0"/>
              <a:t>te</a:t>
            </a:r>
            <a:r>
              <a:rPr lang="en-US" dirty="0" smtClean="0"/>
              <a:t> </a:t>
            </a:r>
            <a:r>
              <a:rPr lang="en-US" dirty="0" err="1" smtClean="0"/>
              <a:t>sluiten</a:t>
            </a:r>
            <a:r>
              <a:rPr lang="en-US" dirty="0" smtClean="0"/>
              <a:t>.  </a:t>
            </a:r>
            <a:endParaRPr lang="en-US" dirty="0"/>
          </a:p>
        </p:txBody>
      </p:sp>
    </p:spTree>
    <p:extLst>
      <p:ext uri="{BB962C8B-B14F-4D97-AF65-F5344CB8AC3E}">
        <p14:creationId xmlns:p14="http://schemas.microsoft.com/office/powerpoint/2010/main" val="16952677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6 Weerlegging - alinea 6</a:t>
            </a:r>
            <a:endParaRPr lang="en-US" dirty="0"/>
          </a:p>
        </p:txBody>
      </p:sp>
      <p:sp>
        <p:nvSpPr>
          <p:cNvPr id="4" name="Text Placeholder 3"/>
          <p:cNvSpPr>
            <a:spLocks noGrp="1"/>
          </p:cNvSpPr>
          <p:nvPr>
            <p:ph type="body" idx="1"/>
          </p:nvPr>
        </p:nvSpPr>
        <p:spPr>
          <a:xfrm>
            <a:off x="1097280" y="1846052"/>
            <a:ext cx="2774633" cy="736282"/>
          </a:xfrm>
        </p:spPr>
        <p:txBody>
          <a:bodyPr/>
          <a:lstStyle/>
          <a:p>
            <a:r>
              <a:rPr lang="en-US" dirty="0" err="1" smtClean="0"/>
              <a:t>Argumenten</a:t>
            </a:r>
            <a:r>
              <a:rPr lang="en-US" dirty="0" smtClean="0"/>
              <a:t> </a:t>
            </a:r>
            <a:r>
              <a:rPr lang="en-US" dirty="0" err="1" smtClean="0"/>
              <a:t>voor</a:t>
            </a:r>
            <a:r>
              <a:rPr lang="en-US" dirty="0" smtClean="0"/>
              <a:t> de </a:t>
            </a:r>
            <a:r>
              <a:rPr lang="en-US" dirty="0" err="1" smtClean="0"/>
              <a:t>stelling</a:t>
            </a:r>
            <a:endParaRPr lang="en-US" dirty="0"/>
          </a:p>
        </p:txBody>
      </p:sp>
      <p:sp>
        <p:nvSpPr>
          <p:cNvPr id="6" name="Text Placeholder 5"/>
          <p:cNvSpPr>
            <a:spLocks noGrp="1"/>
          </p:cNvSpPr>
          <p:nvPr>
            <p:ph type="body" sz="quarter" idx="3"/>
          </p:nvPr>
        </p:nvSpPr>
        <p:spPr>
          <a:xfrm>
            <a:off x="4175443" y="1902671"/>
            <a:ext cx="2840355" cy="736282"/>
          </a:xfrm>
        </p:spPr>
        <p:txBody>
          <a:bodyPr/>
          <a:lstStyle/>
          <a:p>
            <a:r>
              <a:rPr lang="en-US" dirty="0" err="1" smtClean="0"/>
              <a:t>Argumenten</a:t>
            </a:r>
            <a:r>
              <a:rPr lang="en-US" dirty="0" smtClean="0"/>
              <a:t> tegen de </a:t>
            </a:r>
            <a:r>
              <a:rPr lang="en-US" dirty="0" err="1" smtClean="0"/>
              <a:t>stelling</a:t>
            </a:r>
            <a:endParaRPr lang="en-US" dirty="0"/>
          </a:p>
        </p:txBody>
      </p:sp>
      <p:graphicFrame>
        <p:nvGraphicFramePr>
          <p:cNvPr id="8" name="Content Placeholder 7"/>
          <p:cNvGraphicFramePr>
            <a:graphicFrameLocks noGrp="1"/>
          </p:cNvGraphicFramePr>
          <p:nvPr>
            <p:ph sz="half" idx="2"/>
            <p:extLst>
              <p:ext uri="{D42A27DB-BD31-4B8C-83A1-F6EECF244321}">
                <p14:modId xmlns:p14="http://schemas.microsoft.com/office/powerpoint/2010/main" val="3849177664"/>
              </p:ext>
            </p:extLst>
          </p:nvPr>
        </p:nvGraphicFramePr>
        <p:xfrm>
          <a:off x="725488" y="2011363"/>
          <a:ext cx="3460750" cy="334645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9" name="Content Placeholder 8"/>
          <p:cNvGraphicFramePr>
            <a:graphicFrameLocks noGrp="1"/>
          </p:cNvGraphicFramePr>
          <p:nvPr>
            <p:ph sz="quarter" idx="4"/>
            <p:extLst>
              <p:ext uri="{D42A27DB-BD31-4B8C-83A1-F6EECF244321}">
                <p14:modId xmlns:p14="http://schemas.microsoft.com/office/powerpoint/2010/main" val="2769531601"/>
              </p:ext>
            </p:extLst>
          </p:nvPr>
        </p:nvGraphicFramePr>
        <p:xfrm>
          <a:off x="2455863" y="2832100"/>
          <a:ext cx="7931150" cy="3645163"/>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7" name="Text Placeholder 5"/>
          <p:cNvSpPr txBox="1">
            <a:spLocks/>
          </p:cNvSpPr>
          <p:nvPr/>
        </p:nvSpPr>
        <p:spPr>
          <a:xfrm>
            <a:off x="7248526" y="1916589"/>
            <a:ext cx="2840355" cy="736282"/>
          </a:xfrm>
          <a:prstGeom prst="rect">
            <a:avLst/>
          </a:prstGeom>
        </p:spPr>
        <p:txBody>
          <a:bodyPr vert="horz" lIns="91440" tIns="45720" rIns="91440" bIns="45720" rtlCol="0" anchor="ctr">
            <a:normAutofit/>
          </a:bodyPr>
          <a:lstStyle>
            <a:lvl1pPr marL="0" indent="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None/>
              <a:defRPr sz="2000" b="0" kern="1200" cap="all" baseline="0">
                <a:solidFill>
                  <a:schemeClr val="tx2"/>
                </a:solidFill>
                <a:latin typeface="+mn-lt"/>
                <a:ea typeface="+mn-ea"/>
                <a:cs typeface="+mn-cs"/>
              </a:defRPr>
            </a:lvl1pPr>
            <a:lvl2pPr marL="457200" indent="0" algn="l" defTabSz="914400" rtl="0" eaLnBrk="1" latinLnBrk="0" hangingPunct="1">
              <a:lnSpc>
                <a:spcPct val="90000"/>
              </a:lnSpc>
              <a:spcBef>
                <a:spcPts val="200"/>
              </a:spcBef>
              <a:spcAft>
                <a:spcPts val="400"/>
              </a:spcAft>
              <a:buClr>
                <a:schemeClr val="accent1"/>
              </a:buClr>
              <a:buFont typeface="Calibri" pitchFamily="34" charset="0"/>
              <a:buNone/>
              <a:defRPr sz="2000" b="1" kern="1200">
                <a:solidFill>
                  <a:schemeClr val="tx1">
                    <a:lumMod val="75000"/>
                    <a:lumOff val="25000"/>
                  </a:schemeClr>
                </a:solidFill>
                <a:latin typeface="+mn-lt"/>
                <a:ea typeface="+mn-ea"/>
                <a:cs typeface="+mn-cs"/>
              </a:defRPr>
            </a:lvl2pPr>
            <a:lvl3pPr marL="914400" indent="0" algn="l" defTabSz="914400" rtl="0" eaLnBrk="1" latinLnBrk="0" hangingPunct="1">
              <a:lnSpc>
                <a:spcPct val="90000"/>
              </a:lnSpc>
              <a:spcBef>
                <a:spcPts val="200"/>
              </a:spcBef>
              <a:spcAft>
                <a:spcPts val="400"/>
              </a:spcAft>
              <a:buClr>
                <a:schemeClr val="accent1"/>
              </a:buClr>
              <a:buFont typeface="Calibri" pitchFamily="34" charset="0"/>
              <a:buNone/>
              <a:defRPr sz="1800" b="1" kern="1200">
                <a:solidFill>
                  <a:schemeClr val="tx1">
                    <a:lumMod val="75000"/>
                    <a:lumOff val="25000"/>
                  </a:schemeClr>
                </a:solidFill>
                <a:latin typeface="+mn-lt"/>
                <a:ea typeface="+mn-ea"/>
                <a:cs typeface="+mn-cs"/>
              </a:defRPr>
            </a:lvl3pPr>
            <a:lvl4pPr marL="1371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4pPr>
            <a:lvl5pPr marL="18288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5pPr>
            <a:lvl6pPr marL="22860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6pPr>
            <a:lvl7pPr marL="27432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7pPr>
            <a:lvl8pPr marL="32004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8pPr>
            <a:lvl9pPr marL="3657600" indent="0" algn="l" defTabSz="914400" rtl="0" eaLnBrk="1" latinLnBrk="0" hangingPunct="1">
              <a:lnSpc>
                <a:spcPct val="90000"/>
              </a:lnSpc>
              <a:spcBef>
                <a:spcPts val="200"/>
              </a:spcBef>
              <a:spcAft>
                <a:spcPts val="400"/>
              </a:spcAft>
              <a:buClr>
                <a:schemeClr val="accent1"/>
              </a:buClr>
              <a:buFont typeface="Calibri" pitchFamily="34" charset="0"/>
              <a:buNone/>
              <a:defRPr sz="1600" b="1" kern="1200">
                <a:solidFill>
                  <a:schemeClr val="tx1">
                    <a:lumMod val="75000"/>
                    <a:lumOff val="25000"/>
                  </a:schemeClr>
                </a:solidFill>
                <a:latin typeface="+mn-lt"/>
                <a:ea typeface="+mn-ea"/>
                <a:cs typeface="+mn-cs"/>
              </a:defRPr>
            </a:lvl9pPr>
          </a:lstStyle>
          <a:p>
            <a:r>
              <a:rPr lang="en-US" dirty="0" smtClean="0"/>
              <a:t>Weerlegging van het </a:t>
            </a:r>
            <a:r>
              <a:rPr lang="en-US" dirty="0" err="1" smtClean="0"/>
              <a:t>tegenargument</a:t>
            </a:r>
            <a:endParaRPr lang="en-US" dirty="0"/>
          </a:p>
        </p:txBody>
      </p:sp>
    </p:spTree>
    <p:extLst>
      <p:ext uri="{BB962C8B-B14F-4D97-AF65-F5344CB8AC3E}">
        <p14:creationId xmlns:p14="http://schemas.microsoft.com/office/powerpoint/2010/main" val="26196574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Alinea 6:</a:t>
            </a:r>
            <a:endParaRPr lang="en-US" dirty="0"/>
          </a:p>
        </p:txBody>
      </p:sp>
      <p:sp>
        <p:nvSpPr>
          <p:cNvPr id="3" name="Text Placeholder 2"/>
          <p:cNvSpPr>
            <a:spLocks noGrp="1"/>
          </p:cNvSpPr>
          <p:nvPr>
            <p:ph type="body" idx="1"/>
          </p:nvPr>
        </p:nvSpPr>
        <p:spPr/>
        <p:txBody>
          <a:bodyPr/>
          <a:lstStyle/>
          <a:p>
            <a:r>
              <a:rPr lang="en-US" dirty="0" smtClean="0"/>
              <a:t>Weerlegging: </a:t>
            </a:r>
            <a:endParaRPr lang="en-US" dirty="0"/>
          </a:p>
        </p:txBody>
      </p:sp>
      <p:sp>
        <p:nvSpPr>
          <p:cNvPr id="4" name="Content Placeholder 3"/>
          <p:cNvSpPr>
            <a:spLocks noGrp="1"/>
          </p:cNvSpPr>
          <p:nvPr>
            <p:ph sz="half" idx="2"/>
          </p:nvPr>
        </p:nvSpPr>
        <p:spPr>
          <a:xfrm>
            <a:off x="1097280" y="2582334"/>
            <a:ext cx="3931920" cy="3378200"/>
          </a:xfrm>
        </p:spPr>
        <p:txBody>
          <a:bodyPr/>
          <a:lstStyle/>
          <a:p>
            <a:r>
              <a:rPr lang="en-US" dirty="0" err="1" smtClean="0"/>
              <a:t>Straathonden</a:t>
            </a:r>
            <a:r>
              <a:rPr lang="en-US" dirty="0" smtClean="0"/>
              <a:t> </a:t>
            </a:r>
            <a:r>
              <a:rPr lang="en-US" dirty="0" err="1" smtClean="0"/>
              <a:t>zijn</a:t>
            </a:r>
            <a:r>
              <a:rPr lang="en-US" dirty="0"/>
              <a:t> </a:t>
            </a:r>
            <a:r>
              <a:rPr lang="en-US" dirty="0" smtClean="0"/>
              <a:t>nog </a:t>
            </a:r>
            <a:r>
              <a:rPr lang="en-US" dirty="0" err="1" smtClean="0"/>
              <a:t>slechter</a:t>
            </a:r>
            <a:r>
              <a:rPr lang="en-US" dirty="0" smtClean="0"/>
              <a:t> </a:t>
            </a:r>
            <a:r>
              <a:rPr lang="en-US" dirty="0" err="1" smtClean="0"/>
              <a:t>voor</a:t>
            </a:r>
            <a:r>
              <a:rPr lang="en-US" dirty="0" smtClean="0"/>
              <a:t> het </a:t>
            </a:r>
            <a:r>
              <a:rPr lang="en-US" dirty="0" err="1" smtClean="0"/>
              <a:t>toerisme</a:t>
            </a:r>
            <a:r>
              <a:rPr lang="en-US" dirty="0" smtClean="0"/>
              <a:t> </a:t>
            </a:r>
            <a:r>
              <a:rPr lang="en-US" dirty="0" err="1" smtClean="0"/>
              <a:t>dan</a:t>
            </a:r>
            <a:r>
              <a:rPr lang="en-US" dirty="0" smtClean="0"/>
              <a:t> het </a:t>
            </a:r>
            <a:r>
              <a:rPr lang="en-US" dirty="0" err="1" smtClean="0"/>
              <a:t>afmaakhok</a:t>
            </a:r>
            <a:r>
              <a:rPr lang="en-US" dirty="0" smtClean="0"/>
              <a:t> is. </a:t>
            </a:r>
            <a:endParaRPr lang="en-US" dirty="0"/>
          </a:p>
        </p:txBody>
      </p:sp>
      <p:sp>
        <p:nvSpPr>
          <p:cNvPr id="5" name="Text Placeholder 4"/>
          <p:cNvSpPr>
            <a:spLocks noGrp="1"/>
          </p:cNvSpPr>
          <p:nvPr>
            <p:ph type="body" sz="quarter" idx="3"/>
          </p:nvPr>
        </p:nvSpPr>
        <p:spPr/>
        <p:txBody>
          <a:bodyPr/>
          <a:lstStyle/>
          <a:p>
            <a:r>
              <a:rPr lang="en-US" dirty="0" err="1" smtClean="0"/>
              <a:t>Uitwerking</a:t>
            </a:r>
            <a:endParaRPr lang="en-US" dirty="0"/>
          </a:p>
        </p:txBody>
      </p:sp>
      <p:sp>
        <p:nvSpPr>
          <p:cNvPr id="6" name="Content Placeholder 5"/>
          <p:cNvSpPr>
            <a:spLocks noGrp="1"/>
          </p:cNvSpPr>
          <p:nvPr>
            <p:ph sz="quarter" idx="4"/>
          </p:nvPr>
        </p:nvSpPr>
        <p:spPr>
          <a:xfrm>
            <a:off x="5172075" y="2582333"/>
            <a:ext cx="5983605" cy="3575579"/>
          </a:xfrm>
        </p:spPr>
        <p:txBody>
          <a:bodyPr>
            <a:normAutofit fontScale="85000" lnSpcReduction="20000"/>
          </a:bodyPr>
          <a:lstStyle/>
          <a:p>
            <a:r>
              <a:rPr lang="en-US" dirty="0" smtClean="0"/>
              <a:t>Waarom </a:t>
            </a:r>
            <a:r>
              <a:rPr lang="en-US" dirty="0" err="1" smtClean="0"/>
              <a:t>vinden</a:t>
            </a:r>
            <a:r>
              <a:rPr lang="en-US" dirty="0" smtClean="0"/>
              <a:t> </a:t>
            </a:r>
            <a:r>
              <a:rPr lang="en-US" dirty="0" err="1" smtClean="0"/>
              <a:t>zij</a:t>
            </a:r>
            <a:r>
              <a:rPr lang="en-US" dirty="0" smtClean="0"/>
              <a:t> </a:t>
            </a:r>
            <a:r>
              <a:rPr lang="en-US" dirty="0" err="1" smtClean="0"/>
              <a:t>dit</a:t>
            </a:r>
            <a:r>
              <a:rPr lang="en-US" dirty="0" smtClean="0"/>
              <a:t>?</a:t>
            </a:r>
          </a:p>
          <a:p>
            <a:r>
              <a:rPr lang="en-US" dirty="0" smtClean="0"/>
              <a:t>Het is </a:t>
            </a:r>
            <a:r>
              <a:rPr lang="en-US" dirty="0" err="1" smtClean="0"/>
              <a:t>misschien</a:t>
            </a:r>
            <a:r>
              <a:rPr lang="en-US" dirty="0" smtClean="0"/>
              <a:t> </a:t>
            </a:r>
            <a:r>
              <a:rPr lang="en-US" dirty="0" err="1" smtClean="0"/>
              <a:t>wel</a:t>
            </a:r>
            <a:r>
              <a:rPr lang="en-US" dirty="0" smtClean="0"/>
              <a:t> zo dat het </a:t>
            </a:r>
            <a:r>
              <a:rPr lang="en-US" dirty="0" err="1" smtClean="0"/>
              <a:t>afmaakhok</a:t>
            </a:r>
            <a:r>
              <a:rPr lang="en-US" dirty="0" smtClean="0"/>
              <a:t> </a:t>
            </a:r>
            <a:r>
              <a:rPr lang="en-US" dirty="0" err="1" smtClean="0"/>
              <a:t>een</a:t>
            </a:r>
            <a:r>
              <a:rPr lang="en-US" dirty="0" smtClean="0"/>
              <a:t> </a:t>
            </a:r>
            <a:r>
              <a:rPr lang="en-US" dirty="0" err="1" smtClean="0"/>
              <a:t>slechte</a:t>
            </a:r>
            <a:r>
              <a:rPr lang="en-US" dirty="0" smtClean="0"/>
              <a:t> propaganda is </a:t>
            </a:r>
            <a:r>
              <a:rPr lang="en-US" dirty="0" err="1" smtClean="0"/>
              <a:t>voor</a:t>
            </a:r>
            <a:r>
              <a:rPr lang="en-US" dirty="0" smtClean="0"/>
              <a:t> het </a:t>
            </a:r>
            <a:r>
              <a:rPr lang="en-US" dirty="0" err="1" smtClean="0"/>
              <a:t>toerisme</a:t>
            </a:r>
            <a:r>
              <a:rPr lang="en-US" dirty="0" smtClean="0"/>
              <a:t>, maar </a:t>
            </a:r>
            <a:r>
              <a:rPr lang="en-US" dirty="0" err="1" smtClean="0"/>
              <a:t>straarhonden</a:t>
            </a:r>
            <a:r>
              <a:rPr lang="en-US" dirty="0" smtClean="0"/>
              <a:t> en </a:t>
            </a:r>
            <a:r>
              <a:rPr lang="en-US" dirty="0" err="1" smtClean="0"/>
              <a:t>katten</a:t>
            </a:r>
            <a:r>
              <a:rPr lang="en-US" dirty="0" smtClean="0"/>
              <a:t> </a:t>
            </a:r>
            <a:r>
              <a:rPr lang="en-US" dirty="0" err="1" smtClean="0"/>
              <a:t>zijn</a:t>
            </a:r>
            <a:r>
              <a:rPr lang="en-US" dirty="0" smtClean="0"/>
              <a:t> </a:t>
            </a:r>
            <a:r>
              <a:rPr lang="en-US" dirty="0" err="1" smtClean="0"/>
              <a:t>ook</a:t>
            </a:r>
            <a:r>
              <a:rPr lang="en-US" dirty="0" smtClean="0"/>
              <a:t> </a:t>
            </a:r>
            <a:r>
              <a:rPr lang="en-US" dirty="0" err="1" smtClean="0"/>
              <a:t>niet</a:t>
            </a:r>
            <a:r>
              <a:rPr lang="en-US" dirty="0" smtClean="0"/>
              <a:t> zo </a:t>
            </a:r>
            <a:r>
              <a:rPr lang="en-US" dirty="0" err="1" smtClean="0"/>
              <a:t>goed</a:t>
            </a:r>
            <a:r>
              <a:rPr lang="en-US" dirty="0" smtClean="0"/>
              <a:t>. Ik het </a:t>
            </a:r>
            <a:r>
              <a:rPr lang="en-US" dirty="0" err="1" smtClean="0"/>
              <a:t>artikel</a:t>
            </a:r>
            <a:r>
              <a:rPr lang="en-US" dirty="0" smtClean="0"/>
              <a:t> </a:t>
            </a:r>
            <a:r>
              <a:rPr lang="en-US" dirty="0" err="1" smtClean="0"/>
              <a:t>staat</a:t>
            </a:r>
            <a:r>
              <a:rPr lang="en-US" dirty="0" smtClean="0"/>
              <a:t> dat de </a:t>
            </a:r>
            <a:r>
              <a:rPr lang="en-US" dirty="0" err="1" smtClean="0"/>
              <a:t>regering</a:t>
            </a:r>
            <a:r>
              <a:rPr lang="en-US" dirty="0" smtClean="0"/>
              <a:t> </a:t>
            </a:r>
            <a:r>
              <a:rPr lang="en-US" dirty="0" err="1" smtClean="0"/>
              <a:t>ook</a:t>
            </a:r>
            <a:r>
              <a:rPr lang="en-US" dirty="0" smtClean="0"/>
              <a:t> de </a:t>
            </a:r>
            <a:r>
              <a:rPr lang="en-US" dirty="0" err="1" smtClean="0"/>
              <a:t>straathonden</a:t>
            </a:r>
            <a:r>
              <a:rPr lang="en-US" dirty="0" smtClean="0"/>
              <a:t> </a:t>
            </a:r>
            <a:r>
              <a:rPr lang="en-US" dirty="0" err="1" smtClean="0"/>
              <a:t>gaat</a:t>
            </a:r>
            <a:r>
              <a:rPr lang="en-US" dirty="0" smtClean="0"/>
              <a:t> </a:t>
            </a:r>
            <a:r>
              <a:rPr lang="en-US" dirty="0" err="1" smtClean="0"/>
              <a:t>behandelen</a:t>
            </a:r>
            <a:r>
              <a:rPr lang="en-US" dirty="0" smtClean="0"/>
              <a:t>, maar tot nu toe </a:t>
            </a:r>
            <a:r>
              <a:rPr lang="en-US" dirty="0" err="1" smtClean="0"/>
              <a:t>zie</a:t>
            </a:r>
            <a:r>
              <a:rPr lang="en-US" dirty="0" smtClean="0"/>
              <a:t> </a:t>
            </a:r>
            <a:r>
              <a:rPr lang="en-US" dirty="0" err="1" smtClean="0"/>
              <a:t>ik</a:t>
            </a:r>
            <a:r>
              <a:rPr lang="en-US" dirty="0" smtClean="0"/>
              <a:t> </a:t>
            </a:r>
            <a:r>
              <a:rPr lang="en-US" dirty="0" err="1" smtClean="0"/>
              <a:t>daar</a:t>
            </a:r>
            <a:r>
              <a:rPr lang="en-US" dirty="0" smtClean="0"/>
              <a:t> </a:t>
            </a:r>
            <a:r>
              <a:rPr lang="en-US" dirty="0" err="1" smtClean="0"/>
              <a:t>niets</a:t>
            </a:r>
            <a:r>
              <a:rPr lang="en-US" dirty="0" smtClean="0"/>
              <a:t> van. Dus </a:t>
            </a:r>
            <a:r>
              <a:rPr lang="en-US" dirty="0" err="1" smtClean="0"/>
              <a:t>als</a:t>
            </a:r>
            <a:r>
              <a:rPr lang="en-US" dirty="0" smtClean="0"/>
              <a:t> </a:t>
            </a:r>
            <a:r>
              <a:rPr lang="en-US" dirty="0" err="1" smtClean="0"/>
              <a:t>ik</a:t>
            </a:r>
            <a:r>
              <a:rPr lang="en-US" dirty="0" smtClean="0"/>
              <a:t> </a:t>
            </a:r>
            <a:r>
              <a:rPr lang="en-US" dirty="0" err="1" smtClean="0"/>
              <a:t>moet</a:t>
            </a:r>
            <a:r>
              <a:rPr lang="en-US" dirty="0" smtClean="0"/>
              <a:t> </a:t>
            </a:r>
            <a:r>
              <a:rPr lang="en-US" dirty="0" err="1" smtClean="0"/>
              <a:t>kiezen</a:t>
            </a:r>
            <a:r>
              <a:rPr lang="en-US" dirty="0" smtClean="0"/>
              <a:t> </a:t>
            </a:r>
            <a:r>
              <a:rPr lang="en-US" dirty="0" err="1" smtClean="0"/>
              <a:t>voor</a:t>
            </a:r>
            <a:r>
              <a:rPr lang="en-US" dirty="0" smtClean="0"/>
              <a:t> </a:t>
            </a:r>
            <a:r>
              <a:rPr lang="en-US" dirty="0" err="1" smtClean="0"/>
              <a:t>straathonden</a:t>
            </a:r>
            <a:r>
              <a:rPr lang="en-US" dirty="0" smtClean="0"/>
              <a:t> of </a:t>
            </a:r>
            <a:r>
              <a:rPr lang="en-US" dirty="0" err="1" smtClean="0"/>
              <a:t>afmaakhok</a:t>
            </a:r>
            <a:r>
              <a:rPr lang="en-US" dirty="0" smtClean="0"/>
              <a:t>, </a:t>
            </a:r>
            <a:r>
              <a:rPr lang="en-US" dirty="0" err="1" smtClean="0"/>
              <a:t>dan</a:t>
            </a:r>
            <a:r>
              <a:rPr lang="en-US" dirty="0" smtClean="0"/>
              <a:t> </a:t>
            </a:r>
            <a:r>
              <a:rPr lang="en-US" dirty="0" err="1" smtClean="0"/>
              <a:t>denk</a:t>
            </a:r>
            <a:r>
              <a:rPr lang="en-US" dirty="0" smtClean="0"/>
              <a:t> </a:t>
            </a:r>
            <a:r>
              <a:rPr lang="en-US" dirty="0" err="1" smtClean="0"/>
              <a:t>ik</a:t>
            </a:r>
            <a:r>
              <a:rPr lang="en-US" dirty="0" smtClean="0"/>
              <a:t> dat </a:t>
            </a:r>
            <a:r>
              <a:rPr lang="en-US" dirty="0" err="1" smtClean="0"/>
              <a:t>straathonden</a:t>
            </a:r>
            <a:r>
              <a:rPr lang="en-US" dirty="0" smtClean="0"/>
              <a:t> </a:t>
            </a:r>
            <a:r>
              <a:rPr lang="en-US" dirty="0" err="1" smtClean="0"/>
              <a:t>een</a:t>
            </a:r>
            <a:r>
              <a:rPr lang="en-US" dirty="0" smtClean="0"/>
              <a:t> </a:t>
            </a:r>
            <a:r>
              <a:rPr lang="en-US" dirty="0" err="1" smtClean="0"/>
              <a:t>slechter</a:t>
            </a:r>
            <a:r>
              <a:rPr lang="en-US" dirty="0" smtClean="0"/>
              <a:t> image </a:t>
            </a:r>
            <a:r>
              <a:rPr lang="en-US" dirty="0" err="1" smtClean="0"/>
              <a:t>geven</a:t>
            </a:r>
            <a:r>
              <a:rPr lang="en-US" dirty="0" smtClean="0"/>
              <a:t> </a:t>
            </a:r>
            <a:r>
              <a:rPr lang="en-US" dirty="0" err="1" smtClean="0"/>
              <a:t>dan</a:t>
            </a:r>
            <a:r>
              <a:rPr lang="en-US" dirty="0" smtClean="0"/>
              <a:t> het </a:t>
            </a:r>
            <a:r>
              <a:rPr lang="en-US" dirty="0" err="1" smtClean="0"/>
              <a:t>afmaakhok</a:t>
            </a:r>
            <a:endParaRPr lang="en-US" dirty="0"/>
          </a:p>
          <a:p>
            <a:r>
              <a:rPr lang="en-US" dirty="0" smtClean="0"/>
              <a:t>+ </a:t>
            </a:r>
            <a:r>
              <a:rPr lang="en-US" dirty="0" err="1" smtClean="0"/>
              <a:t>Voorbeeld</a:t>
            </a:r>
            <a:endParaRPr lang="en-US" dirty="0" smtClean="0"/>
          </a:p>
          <a:p>
            <a:r>
              <a:rPr lang="en-US" dirty="0" smtClean="0"/>
              <a:t>Een </a:t>
            </a:r>
            <a:r>
              <a:rPr lang="en-US" dirty="0" err="1" smtClean="0"/>
              <a:t>toerist</a:t>
            </a:r>
            <a:r>
              <a:rPr lang="en-US" dirty="0" smtClean="0"/>
              <a:t> </a:t>
            </a:r>
            <a:r>
              <a:rPr lang="en-US" dirty="0" err="1" smtClean="0"/>
              <a:t>wil</a:t>
            </a:r>
            <a:r>
              <a:rPr lang="en-US" dirty="0" smtClean="0"/>
              <a:t> </a:t>
            </a:r>
            <a:r>
              <a:rPr lang="en-US" dirty="0" err="1" smtClean="0"/>
              <a:t>bijvoorbeeld</a:t>
            </a:r>
            <a:r>
              <a:rPr lang="en-US" dirty="0" smtClean="0"/>
              <a:t> </a:t>
            </a:r>
            <a:r>
              <a:rPr lang="en-US" dirty="0" err="1" smtClean="0"/>
              <a:t>een</a:t>
            </a:r>
            <a:r>
              <a:rPr lang="en-US" dirty="0" smtClean="0"/>
              <a:t> </a:t>
            </a:r>
            <a:r>
              <a:rPr lang="en-US" dirty="0" err="1" smtClean="0"/>
              <a:t>foto</a:t>
            </a:r>
            <a:r>
              <a:rPr lang="en-US" dirty="0" smtClean="0"/>
              <a:t> </a:t>
            </a:r>
            <a:r>
              <a:rPr lang="en-US" dirty="0" err="1" smtClean="0"/>
              <a:t>maken</a:t>
            </a:r>
            <a:r>
              <a:rPr lang="en-US" dirty="0" smtClean="0"/>
              <a:t> </a:t>
            </a:r>
            <a:r>
              <a:rPr lang="en-US" dirty="0" err="1" smtClean="0"/>
              <a:t>bij</a:t>
            </a:r>
            <a:r>
              <a:rPr lang="en-US" dirty="0" smtClean="0"/>
              <a:t> het I love Aruba </a:t>
            </a:r>
            <a:r>
              <a:rPr lang="en-US" dirty="0" err="1" smtClean="0"/>
              <a:t>beeld</a:t>
            </a:r>
            <a:r>
              <a:rPr lang="en-US" dirty="0" smtClean="0"/>
              <a:t>. Het is </a:t>
            </a:r>
            <a:r>
              <a:rPr lang="en-US" dirty="0" err="1" smtClean="0"/>
              <a:t>dan</a:t>
            </a:r>
            <a:r>
              <a:rPr lang="en-US" dirty="0" smtClean="0"/>
              <a:t> </a:t>
            </a:r>
            <a:r>
              <a:rPr lang="en-US" dirty="0" err="1" smtClean="0"/>
              <a:t>niet</a:t>
            </a:r>
            <a:r>
              <a:rPr lang="en-US" dirty="0" smtClean="0"/>
              <a:t> </a:t>
            </a:r>
            <a:r>
              <a:rPr lang="en-US" dirty="0" err="1" smtClean="0"/>
              <a:t>leuk</a:t>
            </a:r>
            <a:r>
              <a:rPr lang="en-US" dirty="0" smtClean="0"/>
              <a:t> </a:t>
            </a:r>
            <a:r>
              <a:rPr lang="en-US" dirty="0" err="1" smtClean="0"/>
              <a:t>als</a:t>
            </a:r>
            <a:r>
              <a:rPr lang="en-US" dirty="0" smtClean="0"/>
              <a:t> </a:t>
            </a:r>
            <a:r>
              <a:rPr lang="en-US" dirty="0" err="1" smtClean="0"/>
              <a:t>daar</a:t>
            </a:r>
            <a:r>
              <a:rPr lang="en-US" dirty="0" smtClean="0"/>
              <a:t> </a:t>
            </a:r>
            <a:r>
              <a:rPr lang="en-US" dirty="0" err="1" smtClean="0"/>
              <a:t>ook</a:t>
            </a:r>
            <a:r>
              <a:rPr lang="en-US" dirty="0" smtClean="0"/>
              <a:t> </a:t>
            </a:r>
            <a:r>
              <a:rPr lang="en-US" dirty="0" err="1" smtClean="0"/>
              <a:t>een</a:t>
            </a:r>
            <a:r>
              <a:rPr lang="en-US" dirty="0" smtClean="0"/>
              <a:t> </a:t>
            </a:r>
            <a:r>
              <a:rPr lang="en-US" dirty="0" err="1" smtClean="0"/>
              <a:t>straathond</a:t>
            </a:r>
            <a:r>
              <a:rPr lang="en-US" dirty="0" smtClean="0"/>
              <a:t> op </a:t>
            </a:r>
            <a:r>
              <a:rPr lang="en-US" dirty="0" err="1" smtClean="0"/>
              <a:t>staat</a:t>
            </a:r>
            <a:r>
              <a:rPr lang="en-US" dirty="0" smtClean="0"/>
              <a:t>. Of wat </a:t>
            </a:r>
            <a:r>
              <a:rPr lang="en-US" dirty="0" err="1" smtClean="0"/>
              <a:t>als</a:t>
            </a:r>
            <a:r>
              <a:rPr lang="en-US" dirty="0"/>
              <a:t> </a:t>
            </a:r>
            <a:r>
              <a:rPr lang="en-US" dirty="0" err="1" smtClean="0"/>
              <a:t>straatkatten</a:t>
            </a:r>
            <a:r>
              <a:rPr lang="en-US" dirty="0" smtClean="0"/>
              <a:t> </a:t>
            </a:r>
            <a:r>
              <a:rPr lang="en-US" dirty="0" err="1" smtClean="0"/>
              <a:t>komen</a:t>
            </a:r>
            <a:r>
              <a:rPr lang="en-US" dirty="0" smtClean="0"/>
              <a:t> </a:t>
            </a:r>
            <a:r>
              <a:rPr lang="en-US" dirty="0" err="1" smtClean="0"/>
              <a:t>bedelen</a:t>
            </a:r>
            <a:r>
              <a:rPr lang="en-US" dirty="0" smtClean="0"/>
              <a:t> </a:t>
            </a:r>
            <a:r>
              <a:rPr lang="en-US" dirty="0" err="1" smtClean="0"/>
              <a:t>terwijl</a:t>
            </a:r>
            <a:r>
              <a:rPr lang="en-US" dirty="0" smtClean="0"/>
              <a:t> </a:t>
            </a:r>
            <a:r>
              <a:rPr lang="en-US" dirty="0" err="1" smtClean="0"/>
              <a:t>jij</a:t>
            </a:r>
            <a:r>
              <a:rPr lang="en-US" dirty="0" smtClean="0"/>
              <a:t> </a:t>
            </a:r>
            <a:r>
              <a:rPr lang="en-US" dirty="0" err="1" smtClean="0"/>
              <a:t>als</a:t>
            </a:r>
            <a:r>
              <a:rPr lang="en-US" dirty="0" smtClean="0"/>
              <a:t> tourist zit </a:t>
            </a:r>
            <a:r>
              <a:rPr lang="en-US" dirty="0" err="1" smtClean="0"/>
              <a:t>te</a:t>
            </a:r>
            <a:r>
              <a:rPr lang="en-US" dirty="0" smtClean="0"/>
              <a:t> </a:t>
            </a:r>
            <a:r>
              <a:rPr lang="en-US" dirty="0" err="1" smtClean="0"/>
              <a:t>eten</a:t>
            </a:r>
            <a:r>
              <a:rPr lang="en-US" dirty="0" smtClean="0"/>
              <a:t>. </a:t>
            </a:r>
          </a:p>
          <a:p>
            <a:r>
              <a:rPr lang="en-US" dirty="0" smtClean="0"/>
              <a:t>+ </a:t>
            </a:r>
            <a:r>
              <a:rPr lang="en-US" dirty="0" err="1" smtClean="0"/>
              <a:t>Afsluitende</a:t>
            </a:r>
            <a:r>
              <a:rPr lang="en-US" dirty="0" smtClean="0"/>
              <a:t> zin:</a:t>
            </a:r>
          </a:p>
          <a:p>
            <a:r>
              <a:rPr lang="en-US" dirty="0" smtClean="0"/>
              <a:t>Daarom </a:t>
            </a:r>
            <a:r>
              <a:rPr lang="en-US" dirty="0" err="1" smtClean="0"/>
              <a:t>denk</a:t>
            </a:r>
            <a:r>
              <a:rPr lang="en-US" dirty="0" smtClean="0"/>
              <a:t> </a:t>
            </a:r>
            <a:r>
              <a:rPr lang="en-US" dirty="0" err="1" smtClean="0"/>
              <a:t>ik</a:t>
            </a:r>
            <a:r>
              <a:rPr lang="en-US" dirty="0" smtClean="0"/>
              <a:t> dat het </a:t>
            </a:r>
            <a:r>
              <a:rPr lang="en-US" dirty="0" err="1" smtClean="0"/>
              <a:t>afmaakhok</a:t>
            </a:r>
            <a:r>
              <a:rPr lang="en-US" dirty="0" smtClean="0"/>
              <a:t> </a:t>
            </a:r>
            <a:r>
              <a:rPr lang="en-US" dirty="0" err="1" smtClean="0"/>
              <a:t>niet</a:t>
            </a:r>
            <a:r>
              <a:rPr lang="en-US" dirty="0" smtClean="0"/>
              <a:t> </a:t>
            </a:r>
            <a:r>
              <a:rPr lang="en-US" dirty="0" err="1" smtClean="0"/>
              <a:t>dicht</a:t>
            </a:r>
            <a:r>
              <a:rPr lang="en-US" dirty="0" smtClean="0"/>
              <a:t> </a:t>
            </a:r>
            <a:r>
              <a:rPr lang="en-US" dirty="0" err="1" smtClean="0"/>
              <a:t>moet</a:t>
            </a:r>
            <a:r>
              <a:rPr lang="en-US" dirty="0" smtClean="0"/>
              <a:t>.</a:t>
            </a:r>
            <a:endParaRPr lang="en-US" dirty="0"/>
          </a:p>
        </p:txBody>
      </p:sp>
    </p:spTree>
    <p:extLst>
      <p:ext uri="{BB962C8B-B14F-4D97-AF65-F5344CB8AC3E}">
        <p14:creationId xmlns:p14="http://schemas.microsoft.com/office/powerpoint/2010/main" val="12373050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opdracht</a:t>
            </a:r>
            <a:endParaRPr lang="en-US" dirty="0"/>
          </a:p>
        </p:txBody>
      </p:sp>
      <p:sp>
        <p:nvSpPr>
          <p:cNvPr id="3" name="Content Placeholder 2"/>
          <p:cNvSpPr>
            <a:spLocks noGrp="1"/>
          </p:cNvSpPr>
          <p:nvPr>
            <p:ph idx="1"/>
          </p:nvPr>
        </p:nvSpPr>
        <p:spPr/>
        <p:txBody>
          <a:bodyPr/>
          <a:lstStyle/>
          <a:p>
            <a:r>
              <a:rPr lang="en-US" dirty="0" err="1" smtClean="0"/>
              <a:t>Voor</a:t>
            </a:r>
            <a:r>
              <a:rPr lang="en-US" dirty="0" smtClean="0"/>
              <a:t> </a:t>
            </a:r>
            <a:r>
              <a:rPr lang="en-US" dirty="0" err="1" smtClean="0"/>
              <a:t>dit</a:t>
            </a:r>
            <a:r>
              <a:rPr lang="en-US" dirty="0" smtClean="0"/>
              <a:t> SE  </a:t>
            </a:r>
            <a:r>
              <a:rPr lang="en-US" dirty="0" err="1" smtClean="0"/>
              <a:t>schrijft</a:t>
            </a:r>
            <a:r>
              <a:rPr lang="en-US" dirty="0" smtClean="0"/>
              <a:t> u </a:t>
            </a:r>
            <a:r>
              <a:rPr lang="en-US" dirty="0" err="1" smtClean="0"/>
              <a:t>een</a:t>
            </a:r>
            <a:r>
              <a:rPr lang="en-US" dirty="0" smtClean="0"/>
              <a:t> </a:t>
            </a:r>
            <a:r>
              <a:rPr lang="en-US" dirty="0" err="1" smtClean="0"/>
              <a:t>betoog</a:t>
            </a:r>
            <a:r>
              <a:rPr lang="en-US" dirty="0" smtClean="0"/>
              <a:t>.</a:t>
            </a:r>
          </a:p>
          <a:p>
            <a:r>
              <a:rPr lang="en-US" dirty="0" smtClean="0"/>
              <a:t>Een </a:t>
            </a:r>
            <a:r>
              <a:rPr lang="en-US" dirty="0" err="1" smtClean="0"/>
              <a:t>betoog</a:t>
            </a:r>
            <a:r>
              <a:rPr lang="en-US" dirty="0" smtClean="0"/>
              <a:t> is </a:t>
            </a:r>
            <a:r>
              <a:rPr lang="en-US" dirty="0" err="1" smtClean="0"/>
              <a:t>een</a:t>
            </a:r>
            <a:r>
              <a:rPr lang="en-US" dirty="0" smtClean="0"/>
              <a:t> </a:t>
            </a:r>
            <a:r>
              <a:rPr lang="en-US" dirty="0" err="1" smtClean="0"/>
              <a:t>overtuigende</a:t>
            </a:r>
            <a:r>
              <a:rPr lang="en-US" dirty="0" smtClean="0"/>
              <a:t> </a:t>
            </a:r>
            <a:r>
              <a:rPr lang="en-US" dirty="0" err="1" smtClean="0"/>
              <a:t>tekst</a:t>
            </a:r>
            <a:r>
              <a:rPr lang="en-US" dirty="0" smtClean="0"/>
              <a:t> en </a:t>
            </a:r>
            <a:r>
              <a:rPr lang="en-US" dirty="0" err="1" smtClean="0"/>
              <a:t>wordt</a:t>
            </a:r>
            <a:r>
              <a:rPr lang="en-US" dirty="0" smtClean="0"/>
              <a:t> </a:t>
            </a:r>
            <a:r>
              <a:rPr lang="en-US" dirty="0" err="1" smtClean="0"/>
              <a:t>gekenmerkt</a:t>
            </a:r>
            <a:r>
              <a:rPr lang="en-US" dirty="0" smtClean="0"/>
              <a:t> door:</a:t>
            </a:r>
          </a:p>
          <a:p>
            <a:pPr>
              <a:buFont typeface="Wingdings" panose="05000000000000000000" pitchFamily="2" charset="2"/>
              <a:buChar char="Ø"/>
            </a:pPr>
            <a:r>
              <a:rPr lang="en-US" dirty="0" err="1" smtClean="0"/>
              <a:t>Mening</a:t>
            </a:r>
            <a:endParaRPr lang="en-US" dirty="0" smtClean="0"/>
          </a:p>
          <a:p>
            <a:pPr>
              <a:buFont typeface="Wingdings" panose="05000000000000000000" pitchFamily="2" charset="2"/>
              <a:buChar char="Ø"/>
            </a:pPr>
            <a:r>
              <a:rPr lang="en-US" dirty="0" err="1" smtClean="0"/>
              <a:t>Argumentatie</a:t>
            </a:r>
            <a:r>
              <a:rPr lang="en-US" dirty="0" smtClean="0"/>
              <a:t>/</a:t>
            </a:r>
            <a:r>
              <a:rPr lang="en-US" dirty="0" err="1" smtClean="0"/>
              <a:t>argumenten</a:t>
            </a:r>
            <a:endParaRPr lang="en-US" dirty="0" smtClean="0"/>
          </a:p>
          <a:p>
            <a:endParaRPr lang="en-US" dirty="0"/>
          </a:p>
          <a:p>
            <a:r>
              <a:rPr lang="en-US" dirty="0" smtClean="0"/>
              <a:t>De </a:t>
            </a:r>
            <a:r>
              <a:rPr lang="en-US" dirty="0" err="1" smtClean="0"/>
              <a:t>vorm</a:t>
            </a:r>
            <a:r>
              <a:rPr lang="en-US" dirty="0" smtClean="0"/>
              <a:t> van </a:t>
            </a:r>
            <a:r>
              <a:rPr lang="en-US" dirty="0" err="1" smtClean="0"/>
              <a:t>dit</a:t>
            </a:r>
            <a:r>
              <a:rPr lang="en-US" dirty="0" smtClean="0"/>
              <a:t> </a:t>
            </a:r>
            <a:r>
              <a:rPr lang="en-US" dirty="0" err="1" smtClean="0"/>
              <a:t>betoog</a:t>
            </a:r>
            <a:r>
              <a:rPr lang="en-US" dirty="0" smtClean="0"/>
              <a:t> </a:t>
            </a:r>
            <a:r>
              <a:rPr lang="en-US" dirty="0" err="1" smtClean="0"/>
              <a:t>zal</a:t>
            </a:r>
            <a:r>
              <a:rPr lang="en-US" dirty="0" smtClean="0"/>
              <a:t> </a:t>
            </a:r>
            <a:r>
              <a:rPr lang="en-US" dirty="0" err="1" smtClean="0"/>
              <a:t>zijn</a:t>
            </a:r>
            <a:r>
              <a:rPr lang="en-US" dirty="0" smtClean="0"/>
              <a:t> </a:t>
            </a:r>
            <a:r>
              <a:rPr lang="en-US" dirty="0" err="1" smtClean="0"/>
              <a:t>een</a:t>
            </a:r>
            <a:r>
              <a:rPr lang="en-US" dirty="0" smtClean="0"/>
              <a:t> </a:t>
            </a:r>
            <a:r>
              <a:rPr lang="en-US" dirty="0" err="1" smtClean="0"/>
              <a:t>ingezonden</a:t>
            </a:r>
            <a:r>
              <a:rPr lang="en-US" dirty="0" smtClean="0"/>
              <a:t> brief:</a:t>
            </a:r>
          </a:p>
          <a:p>
            <a:pPr>
              <a:buFont typeface="Wingdings" panose="05000000000000000000" pitchFamily="2" charset="2"/>
              <a:buChar char="Ø"/>
            </a:pPr>
            <a:r>
              <a:rPr lang="en-US" dirty="0" smtClean="0"/>
              <a:t>U </a:t>
            </a:r>
            <a:r>
              <a:rPr lang="en-US" dirty="0" err="1" smtClean="0"/>
              <a:t>reageert</a:t>
            </a:r>
            <a:r>
              <a:rPr lang="en-US" dirty="0" smtClean="0"/>
              <a:t> op </a:t>
            </a:r>
            <a:r>
              <a:rPr lang="en-US" dirty="0" err="1" smtClean="0"/>
              <a:t>een</a:t>
            </a:r>
            <a:r>
              <a:rPr lang="en-US" dirty="0" smtClean="0"/>
              <a:t> </a:t>
            </a:r>
            <a:r>
              <a:rPr lang="en-US" dirty="0" err="1" smtClean="0"/>
              <a:t>artikel</a:t>
            </a:r>
            <a:endParaRPr lang="en-US" dirty="0"/>
          </a:p>
        </p:txBody>
      </p:sp>
    </p:spTree>
    <p:extLst>
      <p:ext uri="{BB962C8B-B14F-4D97-AF65-F5344CB8AC3E}">
        <p14:creationId xmlns:p14="http://schemas.microsoft.com/office/powerpoint/2010/main" val="38100148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Alle </a:t>
            </a:r>
            <a:r>
              <a:rPr lang="en-US" dirty="0" err="1" smtClean="0"/>
              <a:t>alinea’s</a:t>
            </a:r>
            <a:r>
              <a:rPr lang="en-US" dirty="0" smtClean="0"/>
              <a:t> </a:t>
            </a:r>
            <a:r>
              <a:rPr lang="en-US" dirty="0" err="1" smtClean="0"/>
              <a:t>samen</a:t>
            </a:r>
            <a:r>
              <a:rPr lang="en-US" dirty="0" smtClean="0"/>
              <a:t>: de kern is </a:t>
            </a:r>
            <a:r>
              <a:rPr lang="en-US" dirty="0" err="1" smtClean="0"/>
              <a:t>klaar</a:t>
            </a:r>
            <a:endParaRPr lang="en-US" dirty="0"/>
          </a:p>
        </p:txBody>
      </p:sp>
      <p:sp>
        <p:nvSpPr>
          <p:cNvPr id="4" name="Content Placeholder 3"/>
          <p:cNvSpPr>
            <a:spLocks noGrp="1"/>
          </p:cNvSpPr>
          <p:nvPr>
            <p:ph sz="half" idx="1"/>
          </p:nvPr>
        </p:nvSpPr>
        <p:spPr>
          <a:xfrm>
            <a:off x="1097279" y="1845733"/>
            <a:ext cx="4937760" cy="4412191"/>
          </a:xfrm>
        </p:spPr>
        <p:txBody>
          <a:bodyPr>
            <a:normAutofit fontScale="62500" lnSpcReduction="20000"/>
          </a:bodyPr>
          <a:lstStyle/>
          <a:p>
            <a:r>
              <a:rPr lang="en-US" dirty="0"/>
              <a:t>In de </a:t>
            </a:r>
            <a:r>
              <a:rPr lang="en-US" dirty="0" err="1"/>
              <a:t>eerste</a:t>
            </a:r>
            <a:r>
              <a:rPr lang="en-US" dirty="0"/>
              <a:t> </a:t>
            </a:r>
            <a:r>
              <a:rPr lang="en-US" dirty="0" err="1"/>
              <a:t>plaats</a:t>
            </a:r>
            <a:r>
              <a:rPr lang="en-US" dirty="0"/>
              <a:t> ben </a:t>
            </a:r>
            <a:r>
              <a:rPr lang="en-US" dirty="0" err="1"/>
              <a:t>ik</a:t>
            </a:r>
            <a:r>
              <a:rPr lang="en-US" dirty="0"/>
              <a:t> tegen </a:t>
            </a:r>
            <a:r>
              <a:rPr lang="en-US" dirty="0" err="1"/>
              <a:t>sluiting</a:t>
            </a:r>
            <a:r>
              <a:rPr lang="en-US" dirty="0"/>
              <a:t> </a:t>
            </a:r>
            <a:r>
              <a:rPr lang="en-US" dirty="0" err="1"/>
              <a:t>omdat</a:t>
            </a:r>
            <a:r>
              <a:rPr lang="en-US" dirty="0"/>
              <a:t> Aruba </a:t>
            </a:r>
            <a:r>
              <a:rPr lang="en-US" dirty="0" err="1"/>
              <a:t>volgens</a:t>
            </a:r>
            <a:r>
              <a:rPr lang="en-US" dirty="0"/>
              <a:t> </a:t>
            </a:r>
            <a:r>
              <a:rPr lang="en-US" dirty="0" err="1"/>
              <a:t>mij</a:t>
            </a:r>
            <a:r>
              <a:rPr lang="en-US" dirty="0"/>
              <a:t> nog </a:t>
            </a:r>
            <a:r>
              <a:rPr lang="en-US" dirty="0" err="1"/>
              <a:t>niet</a:t>
            </a:r>
            <a:r>
              <a:rPr lang="en-US" dirty="0"/>
              <a:t> toe is </a:t>
            </a:r>
            <a:r>
              <a:rPr lang="en-US" dirty="0" err="1"/>
              <a:t>aan</a:t>
            </a:r>
            <a:r>
              <a:rPr lang="en-US" dirty="0"/>
              <a:t> </a:t>
            </a:r>
            <a:r>
              <a:rPr lang="en-US" dirty="0" err="1"/>
              <a:t>sluiting</a:t>
            </a:r>
            <a:r>
              <a:rPr lang="en-US" dirty="0"/>
              <a:t>. </a:t>
            </a:r>
            <a:r>
              <a:rPr lang="en-US" strike="sngStrike" dirty="0"/>
              <a:t>Omdat </a:t>
            </a:r>
            <a:r>
              <a:rPr lang="en-US" strike="sngStrike" dirty="0" err="1"/>
              <a:t>e</a:t>
            </a:r>
            <a:r>
              <a:rPr lang="en-US" dirty="0" err="1"/>
              <a:t>r</a:t>
            </a:r>
            <a:r>
              <a:rPr lang="en-US" dirty="0"/>
              <a:t> Ik </a:t>
            </a:r>
            <a:r>
              <a:rPr lang="en-US" dirty="0" err="1"/>
              <a:t>zie</a:t>
            </a:r>
            <a:r>
              <a:rPr lang="en-US" dirty="0"/>
              <a:t> nog steeds </a:t>
            </a:r>
            <a:r>
              <a:rPr lang="en-US" dirty="0" err="1"/>
              <a:t>veel</a:t>
            </a:r>
            <a:r>
              <a:rPr lang="en-US" dirty="0"/>
              <a:t> </a:t>
            </a:r>
            <a:r>
              <a:rPr lang="en-US" dirty="0" err="1"/>
              <a:t>straathonden</a:t>
            </a:r>
            <a:r>
              <a:rPr lang="en-US" dirty="0"/>
              <a:t> op </a:t>
            </a:r>
            <a:r>
              <a:rPr lang="en-US" dirty="0" err="1"/>
              <a:t>straat</a:t>
            </a:r>
            <a:r>
              <a:rPr lang="en-US" dirty="0"/>
              <a:t> </a:t>
            </a:r>
            <a:r>
              <a:rPr lang="en-US" dirty="0" err="1"/>
              <a:t>lopen</a:t>
            </a:r>
            <a:r>
              <a:rPr lang="en-US" dirty="0"/>
              <a:t>, </a:t>
            </a:r>
            <a:r>
              <a:rPr lang="en-US" dirty="0" err="1"/>
              <a:t>deze</a:t>
            </a:r>
            <a:r>
              <a:rPr lang="en-US" dirty="0"/>
              <a:t> </a:t>
            </a:r>
            <a:r>
              <a:rPr lang="en-US" dirty="0" err="1"/>
              <a:t>moeten</a:t>
            </a:r>
            <a:r>
              <a:rPr lang="en-US" dirty="0"/>
              <a:t> </a:t>
            </a:r>
            <a:r>
              <a:rPr lang="en-US" dirty="0" err="1"/>
              <a:t>ergens</a:t>
            </a:r>
            <a:r>
              <a:rPr lang="en-US" dirty="0"/>
              <a:t> </a:t>
            </a:r>
            <a:r>
              <a:rPr lang="en-US" dirty="0" err="1"/>
              <a:t>heen</a:t>
            </a:r>
            <a:r>
              <a:rPr lang="en-US" dirty="0"/>
              <a:t>. Ook </a:t>
            </a:r>
            <a:r>
              <a:rPr lang="en-US" dirty="0" err="1"/>
              <a:t>zie</a:t>
            </a:r>
            <a:r>
              <a:rPr lang="en-US" dirty="0"/>
              <a:t> </a:t>
            </a:r>
            <a:r>
              <a:rPr lang="en-US" dirty="0" err="1"/>
              <a:t>ik</a:t>
            </a:r>
            <a:r>
              <a:rPr lang="en-US" dirty="0"/>
              <a:t> nog steeds </a:t>
            </a:r>
            <a:r>
              <a:rPr lang="en-US" dirty="0" err="1"/>
              <a:t>veel</a:t>
            </a:r>
            <a:r>
              <a:rPr lang="en-US" dirty="0"/>
              <a:t> </a:t>
            </a:r>
            <a:r>
              <a:rPr lang="en-US" dirty="0" err="1"/>
              <a:t>zieke</a:t>
            </a:r>
            <a:r>
              <a:rPr lang="en-US" dirty="0"/>
              <a:t> </a:t>
            </a:r>
            <a:r>
              <a:rPr lang="en-US" dirty="0" err="1"/>
              <a:t>honden</a:t>
            </a:r>
            <a:r>
              <a:rPr lang="en-US" dirty="0"/>
              <a:t> die </a:t>
            </a:r>
            <a:r>
              <a:rPr lang="en-US" dirty="0" err="1"/>
              <a:t>niet</a:t>
            </a:r>
            <a:r>
              <a:rPr lang="en-US" dirty="0"/>
              <a:t> </a:t>
            </a:r>
            <a:r>
              <a:rPr lang="en-US" dirty="0" err="1"/>
              <a:t>verzorgd</a:t>
            </a:r>
            <a:r>
              <a:rPr lang="en-US" dirty="0"/>
              <a:t> </a:t>
            </a:r>
            <a:r>
              <a:rPr lang="en-US" dirty="0" err="1"/>
              <a:t>worden</a:t>
            </a:r>
            <a:r>
              <a:rPr lang="en-US" dirty="0"/>
              <a:t>. In het </a:t>
            </a:r>
            <a:r>
              <a:rPr lang="en-US" dirty="0" err="1"/>
              <a:t>artikel</a:t>
            </a:r>
            <a:r>
              <a:rPr lang="en-US" dirty="0"/>
              <a:t> </a:t>
            </a:r>
            <a:r>
              <a:rPr lang="en-US" dirty="0" err="1"/>
              <a:t>staat</a:t>
            </a:r>
            <a:r>
              <a:rPr lang="en-US" dirty="0"/>
              <a:t> dat de </a:t>
            </a:r>
            <a:r>
              <a:rPr lang="en-US" dirty="0" err="1"/>
              <a:t>overheid</a:t>
            </a:r>
            <a:r>
              <a:rPr lang="en-US" dirty="0"/>
              <a:t> </a:t>
            </a:r>
            <a:r>
              <a:rPr lang="en-US" dirty="0" err="1"/>
              <a:t>daar</a:t>
            </a:r>
            <a:r>
              <a:rPr lang="en-US" dirty="0"/>
              <a:t> </a:t>
            </a:r>
            <a:r>
              <a:rPr lang="en-US" dirty="0" err="1"/>
              <a:t>iets</a:t>
            </a:r>
            <a:r>
              <a:rPr lang="en-US" dirty="0"/>
              <a:t> </a:t>
            </a:r>
            <a:r>
              <a:rPr lang="en-US" dirty="0" err="1"/>
              <a:t>aan</a:t>
            </a:r>
            <a:r>
              <a:rPr lang="en-US" dirty="0"/>
              <a:t> </a:t>
            </a:r>
            <a:r>
              <a:rPr lang="en-US" dirty="0" err="1"/>
              <a:t>gaat</a:t>
            </a:r>
            <a:r>
              <a:rPr lang="en-US" dirty="0"/>
              <a:t> </a:t>
            </a:r>
            <a:r>
              <a:rPr lang="en-US" dirty="0" err="1"/>
              <a:t>doen</a:t>
            </a:r>
            <a:r>
              <a:rPr lang="en-US" dirty="0"/>
              <a:t>, maar </a:t>
            </a:r>
            <a:r>
              <a:rPr lang="en-US" dirty="0" err="1"/>
              <a:t>zover</a:t>
            </a:r>
            <a:r>
              <a:rPr lang="en-US" dirty="0"/>
              <a:t> is het nog </a:t>
            </a:r>
            <a:r>
              <a:rPr lang="en-US" dirty="0" err="1"/>
              <a:t>niet</a:t>
            </a:r>
            <a:r>
              <a:rPr lang="en-US" dirty="0" smtClean="0"/>
              <a:t>. Zolang </a:t>
            </a:r>
            <a:r>
              <a:rPr lang="en-US" dirty="0" err="1"/>
              <a:t>er</a:t>
            </a:r>
            <a:r>
              <a:rPr lang="en-US" dirty="0"/>
              <a:t> </a:t>
            </a:r>
            <a:r>
              <a:rPr lang="en-US" dirty="0" err="1"/>
              <a:t>straathonden</a:t>
            </a:r>
            <a:r>
              <a:rPr lang="en-US" dirty="0"/>
              <a:t> </a:t>
            </a:r>
            <a:r>
              <a:rPr lang="en-US" dirty="0" err="1"/>
              <a:t>zijn</a:t>
            </a:r>
            <a:r>
              <a:rPr lang="en-US" dirty="0"/>
              <a:t>, </a:t>
            </a:r>
            <a:r>
              <a:rPr lang="en-US" dirty="0" err="1"/>
              <a:t>moet</a:t>
            </a:r>
            <a:r>
              <a:rPr lang="en-US" dirty="0"/>
              <a:t> </a:t>
            </a:r>
            <a:r>
              <a:rPr lang="en-US" dirty="0" err="1"/>
              <a:t>daarom</a:t>
            </a:r>
            <a:r>
              <a:rPr lang="en-US" dirty="0"/>
              <a:t> het </a:t>
            </a:r>
            <a:r>
              <a:rPr lang="en-US" dirty="0" err="1"/>
              <a:t>afmaakhok</a:t>
            </a:r>
            <a:r>
              <a:rPr lang="en-US" dirty="0"/>
              <a:t> open </a:t>
            </a:r>
            <a:r>
              <a:rPr lang="en-US" dirty="0" err="1"/>
              <a:t>blijven</a:t>
            </a:r>
            <a:r>
              <a:rPr lang="en-US" dirty="0"/>
              <a:t>. </a:t>
            </a:r>
            <a:r>
              <a:rPr lang="en-US" dirty="0" err="1"/>
              <a:t>Misschien</a:t>
            </a:r>
            <a:r>
              <a:rPr lang="en-US" dirty="0"/>
              <a:t> </a:t>
            </a:r>
            <a:r>
              <a:rPr lang="en-US" dirty="0" err="1"/>
              <a:t>verandert</a:t>
            </a:r>
            <a:r>
              <a:rPr lang="en-US" dirty="0"/>
              <a:t> dat in de </a:t>
            </a:r>
            <a:r>
              <a:rPr lang="en-US" dirty="0" err="1"/>
              <a:t>toekomst</a:t>
            </a:r>
            <a:r>
              <a:rPr lang="en-US" dirty="0"/>
              <a:t>.</a:t>
            </a:r>
          </a:p>
          <a:p>
            <a:r>
              <a:rPr lang="en-US" dirty="0"/>
              <a:t>In de </a:t>
            </a:r>
            <a:r>
              <a:rPr lang="en-US" dirty="0" err="1"/>
              <a:t>tweede</a:t>
            </a:r>
            <a:r>
              <a:rPr lang="en-US" dirty="0"/>
              <a:t> </a:t>
            </a:r>
            <a:r>
              <a:rPr lang="en-US" dirty="0" err="1"/>
              <a:t>plaats</a:t>
            </a:r>
            <a:r>
              <a:rPr lang="en-US" dirty="0"/>
              <a:t> </a:t>
            </a:r>
            <a:r>
              <a:rPr lang="en-US" dirty="0" err="1"/>
              <a:t>kost</a:t>
            </a:r>
            <a:r>
              <a:rPr lang="en-US" dirty="0"/>
              <a:t> de </a:t>
            </a:r>
            <a:r>
              <a:rPr lang="en-US" dirty="0" err="1"/>
              <a:t>opvang</a:t>
            </a:r>
            <a:r>
              <a:rPr lang="en-US" dirty="0"/>
              <a:t> van </a:t>
            </a:r>
            <a:r>
              <a:rPr lang="en-US" dirty="0" err="1"/>
              <a:t>honden</a:t>
            </a:r>
            <a:r>
              <a:rPr lang="en-US" dirty="0"/>
              <a:t> en </a:t>
            </a:r>
            <a:r>
              <a:rPr lang="en-US" dirty="0" err="1"/>
              <a:t>katten</a:t>
            </a:r>
            <a:r>
              <a:rPr lang="en-US" dirty="0"/>
              <a:t> </a:t>
            </a:r>
            <a:r>
              <a:rPr lang="en-US" dirty="0" err="1"/>
              <a:t>veel</a:t>
            </a:r>
            <a:r>
              <a:rPr lang="en-US" dirty="0"/>
              <a:t> geld. De </a:t>
            </a:r>
            <a:r>
              <a:rPr lang="en-US" dirty="0" err="1"/>
              <a:t>honden</a:t>
            </a:r>
            <a:r>
              <a:rPr lang="en-US" dirty="0"/>
              <a:t> en </a:t>
            </a:r>
            <a:r>
              <a:rPr lang="en-US" dirty="0" err="1"/>
              <a:t>katten</a:t>
            </a:r>
            <a:r>
              <a:rPr lang="en-US" dirty="0"/>
              <a:t> die van de </a:t>
            </a:r>
            <a:r>
              <a:rPr lang="en-US" dirty="0" err="1"/>
              <a:t>straat</a:t>
            </a:r>
            <a:r>
              <a:rPr lang="en-US" dirty="0"/>
              <a:t> </a:t>
            </a:r>
            <a:r>
              <a:rPr lang="en-US" dirty="0" err="1"/>
              <a:t>worden</a:t>
            </a:r>
            <a:r>
              <a:rPr lang="en-US" dirty="0"/>
              <a:t> </a:t>
            </a:r>
            <a:r>
              <a:rPr lang="en-US" dirty="0" err="1"/>
              <a:t>gehaald</a:t>
            </a:r>
            <a:r>
              <a:rPr lang="en-US" dirty="0"/>
              <a:t>, </a:t>
            </a:r>
            <a:r>
              <a:rPr lang="en-US" dirty="0" err="1"/>
              <a:t>moeten</a:t>
            </a:r>
            <a:r>
              <a:rPr lang="en-US" dirty="0"/>
              <a:t> </a:t>
            </a:r>
            <a:r>
              <a:rPr lang="en-US" dirty="0" err="1"/>
              <a:t>eten</a:t>
            </a:r>
            <a:r>
              <a:rPr lang="en-US" dirty="0"/>
              <a:t> en </a:t>
            </a:r>
            <a:r>
              <a:rPr lang="en-US" dirty="0" err="1"/>
              <a:t>drinken</a:t>
            </a:r>
            <a:r>
              <a:rPr lang="en-US" dirty="0"/>
              <a:t>. </a:t>
            </a:r>
            <a:r>
              <a:rPr lang="en-US" dirty="0" err="1"/>
              <a:t>Ze</a:t>
            </a:r>
            <a:r>
              <a:rPr lang="en-US" dirty="0"/>
              <a:t> </a:t>
            </a:r>
            <a:r>
              <a:rPr lang="en-US" dirty="0" err="1"/>
              <a:t>moeten</a:t>
            </a:r>
            <a:r>
              <a:rPr lang="en-US" dirty="0"/>
              <a:t> </a:t>
            </a:r>
            <a:r>
              <a:rPr lang="en-US" dirty="0" err="1"/>
              <a:t>gesteriliseerd</a:t>
            </a:r>
            <a:r>
              <a:rPr lang="en-US" dirty="0"/>
              <a:t> </a:t>
            </a:r>
            <a:r>
              <a:rPr lang="en-US" dirty="0" err="1"/>
              <a:t>worden</a:t>
            </a:r>
            <a:r>
              <a:rPr lang="en-US" dirty="0"/>
              <a:t> en </a:t>
            </a:r>
            <a:r>
              <a:rPr lang="en-US" dirty="0" err="1"/>
              <a:t>verzorgd</a:t>
            </a:r>
            <a:r>
              <a:rPr lang="en-US" dirty="0"/>
              <a:t>. Dat </a:t>
            </a:r>
            <a:r>
              <a:rPr lang="en-US" dirty="0" err="1"/>
              <a:t>betekent</a:t>
            </a:r>
            <a:r>
              <a:rPr lang="en-US" dirty="0"/>
              <a:t> dat </a:t>
            </a:r>
            <a:r>
              <a:rPr lang="en-US" dirty="0" err="1"/>
              <a:t>er</a:t>
            </a:r>
            <a:r>
              <a:rPr lang="en-US" dirty="0"/>
              <a:t> </a:t>
            </a:r>
            <a:r>
              <a:rPr lang="en-US" dirty="0" err="1"/>
              <a:t>veel</a:t>
            </a:r>
            <a:r>
              <a:rPr lang="en-US" dirty="0"/>
              <a:t> </a:t>
            </a:r>
            <a:r>
              <a:rPr lang="en-US" dirty="0" err="1"/>
              <a:t>ged</a:t>
            </a:r>
            <a:r>
              <a:rPr lang="en-US" dirty="0"/>
              <a:t> </a:t>
            </a:r>
            <a:r>
              <a:rPr lang="en-US" dirty="0" err="1"/>
              <a:t>betaad</a:t>
            </a:r>
            <a:r>
              <a:rPr lang="en-US" dirty="0"/>
              <a:t> </a:t>
            </a:r>
            <a:r>
              <a:rPr lang="en-US" dirty="0" err="1"/>
              <a:t>moet</a:t>
            </a:r>
            <a:r>
              <a:rPr lang="en-US" dirty="0"/>
              <a:t> </a:t>
            </a:r>
            <a:r>
              <a:rPr lang="en-US" dirty="0" err="1"/>
              <a:t>worden</a:t>
            </a:r>
            <a:r>
              <a:rPr lang="en-US" dirty="0"/>
              <a:t> </a:t>
            </a:r>
            <a:r>
              <a:rPr lang="en-US" dirty="0" err="1"/>
              <a:t>aan</a:t>
            </a:r>
            <a:r>
              <a:rPr lang="en-US" dirty="0"/>
              <a:t> </a:t>
            </a:r>
            <a:r>
              <a:rPr lang="en-US" dirty="0" err="1"/>
              <a:t>huisvesting</a:t>
            </a:r>
            <a:r>
              <a:rPr lang="en-US" dirty="0"/>
              <a:t>, </a:t>
            </a:r>
            <a:r>
              <a:rPr lang="en-US" dirty="0" err="1"/>
              <a:t>medicijnen</a:t>
            </a:r>
            <a:r>
              <a:rPr lang="en-US" dirty="0"/>
              <a:t>, </a:t>
            </a:r>
            <a:r>
              <a:rPr lang="en-US" dirty="0" err="1"/>
              <a:t>verzorgers</a:t>
            </a:r>
            <a:r>
              <a:rPr lang="en-US" dirty="0"/>
              <a:t> </a:t>
            </a:r>
            <a:r>
              <a:rPr lang="en-US" dirty="0" err="1"/>
              <a:t>enzovoort</a:t>
            </a:r>
            <a:r>
              <a:rPr lang="en-US" dirty="0"/>
              <a:t>. Ik </a:t>
            </a:r>
            <a:r>
              <a:rPr lang="en-US" dirty="0" err="1"/>
              <a:t>heb</a:t>
            </a:r>
            <a:r>
              <a:rPr lang="en-US" dirty="0"/>
              <a:t> </a:t>
            </a:r>
            <a:r>
              <a:rPr lang="en-US" dirty="0" err="1"/>
              <a:t>bijvoorbeeld</a:t>
            </a:r>
            <a:r>
              <a:rPr lang="en-US" dirty="0"/>
              <a:t> </a:t>
            </a:r>
            <a:r>
              <a:rPr lang="en-US" dirty="0" err="1"/>
              <a:t>zelf</a:t>
            </a:r>
            <a:r>
              <a:rPr lang="en-US" dirty="0"/>
              <a:t> </a:t>
            </a:r>
            <a:r>
              <a:rPr lang="en-US" dirty="0" err="1"/>
              <a:t>een</a:t>
            </a:r>
            <a:r>
              <a:rPr lang="en-US" dirty="0"/>
              <a:t> </a:t>
            </a:r>
            <a:r>
              <a:rPr lang="en-US" dirty="0" err="1"/>
              <a:t>kat</a:t>
            </a:r>
            <a:r>
              <a:rPr lang="en-US" dirty="0"/>
              <a:t>. </a:t>
            </a:r>
            <a:r>
              <a:rPr lang="en-US" dirty="0" err="1"/>
              <a:t>Daar</a:t>
            </a:r>
            <a:r>
              <a:rPr lang="en-US" dirty="0"/>
              <a:t> </a:t>
            </a:r>
            <a:r>
              <a:rPr lang="en-US" dirty="0" err="1"/>
              <a:t>geef</a:t>
            </a:r>
            <a:r>
              <a:rPr lang="en-US" dirty="0"/>
              <a:t> </a:t>
            </a:r>
            <a:r>
              <a:rPr lang="en-US" dirty="0" err="1"/>
              <a:t>ik</a:t>
            </a:r>
            <a:r>
              <a:rPr lang="en-US" dirty="0"/>
              <a:t> vast </a:t>
            </a:r>
            <a:r>
              <a:rPr lang="en-US" dirty="0" err="1"/>
              <a:t>wel</a:t>
            </a:r>
            <a:r>
              <a:rPr lang="en-US" dirty="0"/>
              <a:t> </a:t>
            </a:r>
            <a:r>
              <a:rPr lang="en-US" dirty="0" err="1"/>
              <a:t>Afl</a:t>
            </a:r>
            <a:r>
              <a:rPr lang="en-US" dirty="0"/>
              <a:t>. 100,- per </a:t>
            </a:r>
            <a:r>
              <a:rPr lang="en-US" dirty="0" err="1"/>
              <a:t>maand</a:t>
            </a:r>
            <a:r>
              <a:rPr lang="en-US" dirty="0"/>
              <a:t> </a:t>
            </a:r>
            <a:r>
              <a:rPr lang="en-US" dirty="0" err="1"/>
              <a:t>aan</a:t>
            </a:r>
            <a:r>
              <a:rPr lang="en-US" dirty="0"/>
              <a:t> </a:t>
            </a:r>
            <a:r>
              <a:rPr lang="en-US" dirty="0" err="1"/>
              <a:t>uit</a:t>
            </a:r>
            <a:r>
              <a:rPr lang="en-US" dirty="0"/>
              <a:t>. En </a:t>
            </a:r>
            <a:r>
              <a:rPr lang="en-US" dirty="0" err="1"/>
              <a:t>als</a:t>
            </a:r>
            <a:r>
              <a:rPr lang="en-US" dirty="0"/>
              <a:t> het </a:t>
            </a:r>
            <a:r>
              <a:rPr lang="en-US" dirty="0" err="1"/>
              <a:t>beest</a:t>
            </a:r>
            <a:r>
              <a:rPr lang="en-US" dirty="0"/>
              <a:t> </a:t>
            </a:r>
            <a:r>
              <a:rPr lang="en-US" dirty="0" err="1"/>
              <a:t>ziek</a:t>
            </a:r>
            <a:r>
              <a:rPr lang="en-US" dirty="0"/>
              <a:t> </a:t>
            </a:r>
            <a:r>
              <a:rPr lang="en-US" dirty="0" err="1"/>
              <a:t>wordt</a:t>
            </a:r>
            <a:r>
              <a:rPr lang="en-US" dirty="0"/>
              <a:t>, nog </a:t>
            </a:r>
            <a:r>
              <a:rPr lang="en-US" dirty="0" err="1"/>
              <a:t>veel</a:t>
            </a:r>
            <a:r>
              <a:rPr lang="en-US" dirty="0"/>
              <a:t> </a:t>
            </a:r>
            <a:r>
              <a:rPr lang="en-US" dirty="0" err="1"/>
              <a:t>meer</a:t>
            </a:r>
            <a:r>
              <a:rPr lang="en-US" dirty="0"/>
              <a:t>. </a:t>
            </a:r>
            <a:r>
              <a:rPr lang="en-US" dirty="0" err="1"/>
              <a:t>Stel</a:t>
            </a:r>
            <a:r>
              <a:rPr lang="en-US" dirty="0"/>
              <a:t> je </a:t>
            </a:r>
            <a:r>
              <a:rPr lang="en-US" dirty="0" err="1"/>
              <a:t>voor</a:t>
            </a:r>
            <a:r>
              <a:rPr lang="en-US" dirty="0"/>
              <a:t> dat we zo 100 </a:t>
            </a:r>
            <a:r>
              <a:rPr lang="en-US" dirty="0" err="1"/>
              <a:t>katten</a:t>
            </a:r>
            <a:r>
              <a:rPr lang="en-US" dirty="0"/>
              <a:t> </a:t>
            </a:r>
            <a:r>
              <a:rPr lang="en-US" dirty="0" err="1"/>
              <a:t>moeten</a:t>
            </a:r>
            <a:r>
              <a:rPr lang="en-US" dirty="0"/>
              <a:t> </a:t>
            </a:r>
            <a:r>
              <a:rPr lang="en-US" dirty="0" err="1"/>
              <a:t>verzorgen</a:t>
            </a:r>
            <a:r>
              <a:rPr lang="en-US" dirty="0"/>
              <a:t>. Dan </a:t>
            </a:r>
            <a:r>
              <a:rPr lang="en-US" dirty="0" err="1"/>
              <a:t>zitten</a:t>
            </a:r>
            <a:r>
              <a:rPr lang="en-US" dirty="0"/>
              <a:t> we </a:t>
            </a:r>
            <a:r>
              <a:rPr lang="en-US" dirty="0" err="1"/>
              <a:t>na</a:t>
            </a:r>
            <a:r>
              <a:rPr lang="en-US" dirty="0"/>
              <a:t> even </a:t>
            </a:r>
            <a:r>
              <a:rPr lang="en-US" dirty="0" err="1"/>
              <a:t>rekenen</a:t>
            </a:r>
            <a:r>
              <a:rPr lang="en-US" dirty="0"/>
              <a:t> al op </a:t>
            </a:r>
            <a:r>
              <a:rPr lang="en-US" dirty="0" err="1"/>
              <a:t>Afl</a:t>
            </a:r>
            <a:r>
              <a:rPr lang="en-US" dirty="0"/>
              <a:t>. 1000,- per </a:t>
            </a:r>
            <a:r>
              <a:rPr lang="en-US" dirty="0" err="1"/>
              <a:t>maand</a:t>
            </a:r>
            <a:r>
              <a:rPr lang="en-US" dirty="0"/>
              <a:t> en </a:t>
            </a:r>
            <a:r>
              <a:rPr lang="en-US" dirty="0" err="1"/>
              <a:t>dan</a:t>
            </a:r>
            <a:r>
              <a:rPr lang="en-US" dirty="0"/>
              <a:t> </a:t>
            </a:r>
            <a:r>
              <a:rPr lang="en-US" dirty="0" err="1"/>
              <a:t>hebben</a:t>
            </a:r>
            <a:r>
              <a:rPr lang="en-US" dirty="0"/>
              <a:t> we de </a:t>
            </a:r>
            <a:r>
              <a:rPr lang="en-US" dirty="0" err="1"/>
              <a:t>honden</a:t>
            </a:r>
            <a:r>
              <a:rPr lang="en-US" dirty="0"/>
              <a:t> nog </a:t>
            </a:r>
            <a:r>
              <a:rPr lang="en-US" dirty="0" err="1"/>
              <a:t>niet</a:t>
            </a:r>
            <a:r>
              <a:rPr lang="en-US" dirty="0"/>
              <a:t> </a:t>
            </a:r>
            <a:r>
              <a:rPr lang="en-US" dirty="0" err="1"/>
              <a:t>gerekend</a:t>
            </a:r>
            <a:r>
              <a:rPr lang="en-US" dirty="0"/>
              <a:t>. Daarom </a:t>
            </a:r>
            <a:r>
              <a:rPr lang="en-US" dirty="0" err="1"/>
              <a:t>moeten</a:t>
            </a:r>
            <a:r>
              <a:rPr lang="en-US" dirty="0"/>
              <a:t> we </a:t>
            </a:r>
            <a:r>
              <a:rPr lang="en-US" dirty="0" err="1"/>
              <a:t>goed</a:t>
            </a:r>
            <a:r>
              <a:rPr lang="en-US" dirty="0"/>
              <a:t> </a:t>
            </a:r>
            <a:r>
              <a:rPr lang="en-US" dirty="0" err="1"/>
              <a:t>nadenken</a:t>
            </a:r>
            <a:r>
              <a:rPr lang="en-US" dirty="0"/>
              <a:t> over </a:t>
            </a:r>
            <a:r>
              <a:rPr lang="en-US" dirty="0" err="1"/>
              <a:t>dit</a:t>
            </a:r>
            <a:r>
              <a:rPr lang="en-US" dirty="0"/>
              <a:t> </a:t>
            </a:r>
            <a:r>
              <a:rPr lang="en-US" dirty="0" err="1"/>
              <a:t>idee</a:t>
            </a:r>
            <a:r>
              <a:rPr lang="en-US" dirty="0"/>
              <a:t>. Heeft Aruba </a:t>
            </a:r>
            <a:r>
              <a:rPr lang="en-US" dirty="0" err="1"/>
              <a:t>wel</a:t>
            </a:r>
            <a:r>
              <a:rPr lang="en-US" dirty="0"/>
              <a:t> geld </a:t>
            </a:r>
            <a:r>
              <a:rPr lang="en-US" dirty="0" err="1"/>
              <a:t>voor</a:t>
            </a:r>
            <a:r>
              <a:rPr lang="en-US" dirty="0"/>
              <a:t> de </a:t>
            </a:r>
            <a:r>
              <a:rPr lang="en-US" dirty="0" err="1"/>
              <a:t>verzorging</a:t>
            </a:r>
            <a:r>
              <a:rPr lang="en-US" dirty="0"/>
              <a:t> van </a:t>
            </a:r>
            <a:r>
              <a:rPr lang="en-US" dirty="0" err="1"/>
              <a:t>deze</a:t>
            </a:r>
            <a:r>
              <a:rPr lang="en-US" dirty="0"/>
              <a:t> </a:t>
            </a:r>
            <a:r>
              <a:rPr lang="en-US" dirty="0" err="1"/>
              <a:t>dieren</a:t>
            </a:r>
            <a:r>
              <a:rPr lang="en-US" dirty="0"/>
              <a:t>?</a:t>
            </a:r>
          </a:p>
          <a:p>
            <a:r>
              <a:rPr lang="en-US" dirty="0"/>
              <a:t>In de </a:t>
            </a:r>
            <a:r>
              <a:rPr lang="en-US" dirty="0" err="1"/>
              <a:t>derde</a:t>
            </a:r>
            <a:r>
              <a:rPr lang="en-US" dirty="0"/>
              <a:t> </a:t>
            </a:r>
            <a:r>
              <a:rPr lang="en-US" dirty="0" err="1"/>
              <a:t>plaats</a:t>
            </a:r>
            <a:r>
              <a:rPr lang="en-US" dirty="0"/>
              <a:t> is het </a:t>
            </a:r>
            <a:r>
              <a:rPr lang="en-US" dirty="0" err="1"/>
              <a:t>beter</a:t>
            </a:r>
            <a:r>
              <a:rPr lang="en-US" dirty="0"/>
              <a:t> om </a:t>
            </a:r>
            <a:r>
              <a:rPr lang="en-US" dirty="0" err="1"/>
              <a:t>dieren</a:t>
            </a:r>
            <a:r>
              <a:rPr lang="en-US" dirty="0"/>
              <a:t> </a:t>
            </a:r>
            <a:r>
              <a:rPr lang="en-US" dirty="0" err="1"/>
              <a:t>niet</a:t>
            </a:r>
            <a:r>
              <a:rPr lang="en-US" dirty="0"/>
              <a:t> </a:t>
            </a:r>
            <a:r>
              <a:rPr lang="en-US" dirty="0" err="1"/>
              <a:t>te</a:t>
            </a:r>
            <a:r>
              <a:rPr lang="en-US" dirty="0"/>
              <a:t> </a:t>
            </a:r>
            <a:r>
              <a:rPr lang="en-US" dirty="0" err="1"/>
              <a:t>lang</a:t>
            </a:r>
            <a:r>
              <a:rPr lang="en-US" dirty="0"/>
              <a:t> </a:t>
            </a:r>
            <a:r>
              <a:rPr lang="en-US" dirty="0" err="1"/>
              <a:t>laten</a:t>
            </a:r>
            <a:r>
              <a:rPr lang="en-US" dirty="0"/>
              <a:t> </a:t>
            </a:r>
            <a:r>
              <a:rPr lang="en-US" dirty="0" err="1"/>
              <a:t>lijden</a:t>
            </a:r>
            <a:r>
              <a:rPr lang="en-US" dirty="0"/>
              <a:t>. Als de </a:t>
            </a:r>
            <a:r>
              <a:rPr lang="en-US" dirty="0" err="1"/>
              <a:t>zwerfhonden</a:t>
            </a:r>
            <a:r>
              <a:rPr lang="en-US" dirty="0"/>
              <a:t> en </a:t>
            </a:r>
            <a:r>
              <a:rPr lang="en-US" dirty="0" err="1"/>
              <a:t>katten</a:t>
            </a:r>
            <a:r>
              <a:rPr lang="en-US" dirty="0"/>
              <a:t> net </a:t>
            </a:r>
            <a:r>
              <a:rPr lang="en-US" dirty="0" err="1"/>
              <a:t>meer</a:t>
            </a:r>
            <a:r>
              <a:rPr lang="en-US" dirty="0"/>
              <a:t> </a:t>
            </a:r>
            <a:r>
              <a:rPr lang="en-US" dirty="0" err="1"/>
              <a:t>naar</a:t>
            </a:r>
            <a:r>
              <a:rPr lang="en-US" dirty="0"/>
              <a:t> het </a:t>
            </a:r>
            <a:r>
              <a:rPr lang="en-US" dirty="0" err="1"/>
              <a:t>afmaakhok</a:t>
            </a:r>
            <a:r>
              <a:rPr lang="en-US" dirty="0"/>
              <a:t> </a:t>
            </a:r>
            <a:r>
              <a:rPr lang="en-US" dirty="0" err="1"/>
              <a:t>gebracht</a:t>
            </a:r>
            <a:r>
              <a:rPr lang="en-US" dirty="0"/>
              <a:t> </a:t>
            </a:r>
            <a:r>
              <a:rPr lang="en-US" dirty="0" err="1"/>
              <a:t>kunnen</a:t>
            </a:r>
            <a:r>
              <a:rPr lang="en-US" dirty="0"/>
              <a:t> </a:t>
            </a:r>
            <a:r>
              <a:rPr lang="en-US" dirty="0" err="1"/>
              <a:t>worden</a:t>
            </a:r>
            <a:r>
              <a:rPr lang="en-US" dirty="0"/>
              <a:t>, </a:t>
            </a:r>
            <a:r>
              <a:rPr lang="en-US" dirty="0" err="1"/>
              <a:t>gaan</a:t>
            </a:r>
            <a:r>
              <a:rPr lang="en-US" dirty="0"/>
              <a:t> </a:t>
            </a:r>
            <a:r>
              <a:rPr lang="en-US" dirty="0" err="1"/>
              <a:t>mensen</a:t>
            </a:r>
            <a:r>
              <a:rPr lang="en-US" dirty="0"/>
              <a:t> de </a:t>
            </a:r>
            <a:r>
              <a:rPr lang="en-US" dirty="0" err="1"/>
              <a:t>dieren</a:t>
            </a:r>
            <a:r>
              <a:rPr lang="en-US" dirty="0"/>
              <a:t> op </a:t>
            </a:r>
            <a:r>
              <a:rPr lang="en-US" dirty="0" err="1"/>
              <a:t>straat</a:t>
            </a:r>
            <a:r>
              <a:rPr lang="en-US" dirty="0"/>
              <a:t> </a:t>
            </a:r>
            <a:r>
              <a:rPr lang="en-US" dirty="0" err="1"/>
              <a:t>zetten</a:t>
            </a:r>
            <a:r>
              <a:rPr lang="en-US" dirty="0"/>
              <a:t> of in de </a:t>
            </a:r>
            <a:r>
              <a:rPr lang="en-US" dirty="0" err="1"/>
              <a:t>cunucu</a:t>
            </a:r>
            <a:r>
              <a:rPr lang="en-US" dirty="0"/>
              <a:t>. </a:t>
            </a:r>
            <a:r>
              <a:rPr lang="en-US" dirty="0" err="1"/>
              <a:t>Daar</a:t>
            </a:r>
            <a:r>
              <a:rPr lang="en-US" dirty="0"/>
              <a:t> </a:t>
            </a:r>
            <a:r>
              <a:rPr lang="en-US" dirty="0" err="1"/>
              <a:t>verzorgt</a:t>
            </a:r>
            <a:r>
              <a:rPr lang="en-US" dirty="0"/>
              <a:t> </a:t>
            </a:r>
            <a:r>
              <a:rPr lang="en-US" dirty="0" err="1"/>
              <a:t>niemand</a:t>
            </a:r>
            <a:r>
              <a:rPr lang="en-US" dirty="0"/>
              <a:t> de </a:t>
            </a:r>
            <a:r>
              <a:rPr lang="en-US" dirty="0" err="1"/>
              <a:t>dieren</a:t>
            </a:r>
            <a:r>
              <a:rPr lang="en-US" dirty="0"/>
              <a:t>. De </a:t>
            </a:r>
            <a:r>
              <a:rPr lang="en-US" dirty="0" err="1"/>
              <a:t>dieren</a:t>
            </a:r>
            <a:r>
              <a:rPr lang="en-US" dirty="0"/>
              <a:t> </a:t>
            </a:r>
            <a:r>
              <a:rPr lang="en-US" dirty="0" err="1"/>
              <a:t>worden</a:t>
            </a:r>
            <a:r>
              <a:rPr lang="en-US" dirty="0"/>
              <a:t> wild en </a:t>
            </a:r>
            <a:r>
              <a:rPr lang="en-US" dirty="0" err="1"/>
              <a:t>krijgen</a:t>
            </a:r>
            <a:r>
              <a:rPr lang="en-US" dirty="0"/>
              <a:t> </a:t>
            </a:r>
            <a:r>
              <a:rPr lang="en-US" dirty="0" err="1"/>
              <a:t>honger</a:t>
            </a:r>
            <a:r>
              <a:rPr lang="en-US" dirty="0"/>
              <a:t>, </a:t>
            </a:r>
            <a:r>
              <a:rPr lang="en-US" dirty="0" err="1"/>
              <a:t>dorst</a:t>
            </a:r>
            <a:r>
              <a:rPr lang="en-US" dirty="0"/>
              <a:t> en </a:t>
            </a:r>
            <a:r>
              <a:rPr lang="en-US" dirty="0" err="1"/>
              <a:t>ziektes</a:t>
            </a:r>
            <a:r>
              <a:rPr lang="en-US" dirty="0"/>
              <a:t>. </a:t>
            </a:r>
            <a:r>
              <a:rPr lang="en-US" dirty="0" err="1"/>
              <a:t>Niemand</a:t>
            </a:r>
            <a:r>
              <a:rPr lang="en-US" dirty="0"/>
              <a:t> </a:t>
            </a:r>
            <a:r>
              <a:rPr lang="en-US" dirty="0" err="1"/>
              <a:t>wil</a:t>
            </a:r>
            <a:r>
              <a:rPr lang="en-US" dirty="0"/>
              <a:t> </a:t>
            </a:r>
            <a:r>
              <a:rPr lang="en-US" dirty="0" err="1"/>
              <a:t>zulke</a:t>
            </a:r>
            <a:r>
              <a:rPr lang="en-US" dirty="0"/>
              <a:t> </a:t>
            </a:r>
            <a:r>
              <a:rPr lang="en-US" dirty="0" err="1"/>
              <a:t>dieren</a:t>
            </a:r>
            <a:r>
              <a:rPr lang="en-US" dirty="0"/>
              <a:t> </a:t>
            </a:r>
            <a:r>
              <a:rPr lang="en-US" dirty="0" err="1"/>
              <a:t>bij</a:t>
            </a:r>
            <a:r>
              <a:rPr lang="en-US" dirty="0"/>
              <a:t> </a:t>
            </a:r>
            <a:r>
              <a:rPr lang="en-US" dirty="0" err="1"/>
              <a:t>zijn</a:t>
            </a:r>
            <a:r>
              <a:rPr lang="en-US" dirty="0"/>
              <a:t> huis want </a:t>
            </a:r>
            <a:r>
              <a:rPr lang="en-US" dirty="0" err="1"/>
              <a:t>ze</a:t>
            </a:r>
            <a:r>
              <a:rPr lang="en-US" dirty="0"/>
              <a:t> </a:t>
            </a:r>
            <a:r>
              <a:rPr lang="en-US" dirty="0" err="1"/>
              <a:t>maken</a:t>
            </a:r>
            <a:r>
              <a:rPr lang="en-US" dirty="0"/>
              <a:t> </a:t>
            </a:r>
            <a:r>
              <a:rPr lang="en-US" dirty="0" err="1"/>
              <a:t>ook</a:t>
            </a:r>
            <a:r>
              <a:rPr lang="en-US" dirty="0"/>
              <a:t> de </a:t>
            </a:r>
            <a:r>
              <a:rPr lang="en-US" dirty="0" err="1"/>
              <a:t>andere</a:t>
            </a:r>
            <a:r>
              <a:rPr lang="en-US" dirty="0"/>
              <a:t> </a:t>
            </a:r>
            <a:r>
              <a:rPr lang="en-US" dirty="0" err="1"/>
              <a:t>dieren</a:t>
            </a:r>
            <a:r>
              <a:rPr lang="en-US" dirty="0"/>
              <a:t> </a:t>
            </a:r>
            <a:r>
              <a:rPr lang="en-US" dirty="0" err="1"/>
              <a:t>ziek</a:t>
            </a:r>
            <a:r>
              <a:rPr lang="en-US" dirty="0"/>
              <a:t>. De </a:t>
            </a:r>
            <a:r>
              <a:rPr lang="en-US" dirty="0" err="1"/>
              <a:t>dieren</a:t>
            </a:r>
            <a:r>
              <a:rPr lang="en-US" dirty="0"/>
              <a:t> </a:t>
            </a:r>
            <a:r>
              <a:rPr lang="en-US" dirty="0" err="1"/>
              <a:t>lijden</a:t>
            </a:r>
            <a:r>
              <a:rPr lang="en-US" dirty="0"/>
              <a:t> en dat is </a:t>
            </a:r>
            <a:r>
              <a:rPr lang="en-US" dirty="0" err="1"/>
              <a:t>niet</a:t>
            </a:r>
            <a:r>
              <a:rPr lang="en-US" dirty="0"/>
              <a:t> </a:t>
            </a:r>
            <a:r>
              <a:rPr lang="en-US" dirty="0" err="1"/>
              <a:t>leuk</a:t>
            </a:r>
            <a:r>
              <a:rPr lang="en-US" dirty="0"/>
              <a:t>. . Ik ben het dus </a:t>
            </a:r>
            <a:r>
              <a:rPr lang="en-US" dirty="0" err="1"/>
              <a:t>eens</a:t>
            </a:r>
            <a:r>
              <a:rPr lang="en-US" dirty="0"/>
              <a:t> met de </a:t>
            </a:r>
            <a:r>
              <a:rPr lang="en-US" dirty="0" err="1"/>
              <a:t>tegenstanders</a:t>
            </a:r>
            <a:r>
              <a:rPr lang="en-US" dirty="0"/>
              <a:t> </a:t>
            </a:r>
            <a:r>
              <a:rPr lang="en-US" dirty="0" err="1"/>
              <a:t>waar</a:t>
            </a:r>
            <a:r>
              <a:rPr lang="en-US" dirty="0"/>
              <a:t> in het </a:t>
            </a:r>
            <a:r>
              <a:rPr lang="en-US" dirty="0" err="1"/>
              <a:t>artikel</a:t>
            </a:r>
            <a:r>
              <a:rPr lang="en-US" dirty="0"/>
              <a:t> </a:t>
            </a:r>
            <a:r>
              <a:rPr lang="en-US" dirty="0" err="1"/>
              <a:t>naar</a:t>
            </a:r>
            <a:r>
              <a:rPr lang="en-US" dirty="0"/>
              <a:t> </a:t>
            </a:r>
            <a:r>
              <a:rPr lang="en-US" dirty="0" err="1"/>
              <a:t>verwezen</a:t>
            </a:r>
            <a:r>
              <a:rPr lang="en-US" dirty="0"/>
              <a:t> </a:t>
            </a:r>
            <a:r>
              <a:rPr lang="en-US" dirty="0" err="1"/>
              <a:t>wordt</a:t>
            </a:r>
            <a:r>
              <a:rPr lang="en-US" dirty="0"/>
              <a:t>. </a:t>
            </a:r>
            <a:r>
              <a:rPr lang="en-US" dirty="0" smtClean="0"/>
              <a:t>Daarom </a:t>
            </a:r>
            <a:r>
              <a:rPr lang="en-US" dirty="0"/>
              <a:t>is het </a:t>
            </a:r>
            <a:r>
              <a:rPr lang="en-US" dirty="0" err="1"/>
              <a:t>ook</a:t>
            </a:r>
            <a:r>
              <a:rPr lang="en-US" dirty="0"/>
              <a:t> </a:t>
            </a:r>
            <a:r>
              <a:rPr lang="en-US" dirty="0" err="1"/>
              <a:t>voor</a:t>
            </a:r>
            <a:r>
              <a:rPr lang="en-US" dirty="0"/>
              <a:t> de </a:t>
            </a:r>
            <a:r>
              <a:rPr lang="en-US" dirty="0" err="1"/>
              <a:t>dieren</a:t>
            </a:r>
            <a:r>
              <a:rPr lang="en-US" dirty="0"/>
              <a:t> </a:t>
            </a:r>
            <a:r>
              <a:rPr lang="en-US" dirty="0" err="1"/>
              <a:t>beter</a:t>
            </a:r>
            <a:r>
              <a:rPr lang="en-US" dirty="0"/>
              <a:t> om </a:t>
            </a:r>
            <a:r>
              <a:rPr lang="en-US" dirty="0" err="1"/>
              <a:t>snel</a:t>
            </a:r>
            <a:r>
              <a:rPr lang="en-US" dirty="0"/>
              <a:t> </a:t>
            </a:r>
            <a:r>
              <a:rPr lang="en-US" dirty="0" err="1"/>
              <a:t>afgemaakt</a:t>
            </a:r>
            <a:r>
              <a:rPr lang="en-US" dirty="0"/>
              <a:t> </a:t>
            </a:r>
            <a:r>
              <a:rPr lang="en-US" dirty="0" err="1"/>
              <a:t>te</a:t>
            </a:r>
            <a:r>
              <a:rPr lang="en-US" dirty="0"/>
              <a:t> </a:t>
            </a:r>
            <a:r>
              <a:rPr lang="en-US" dirty="0" err="1"/>
              <a:t>worden</a:t>
            </a:r>
            <a:r>
              <a:rPr lang="en-US" dirty="0"/>
              <a:t> </a:t>
            </a:r>
            <a:r>
              <a:rPr lang="en-US" dirty="0" err="1"/>
              <a:t>dan</a:t>
            </a:r>
            <a:r>
              <a:rPr lang="en-US" dirty="0"/>
              <a:t> om </a:t>
            </a:r>
            <a:r>
              <a:rPr lang="en-US" dirty="0" err="1"/>
              <a:t>lang</a:t>
            </a:r>
            <a:r>
              <a:rPr lang="en-US" dirty="0"/>
              <a:t> </a:t>
            </a:r>
            <a:r>
              <a:rPr lang="en-US" dirty="0" err="1"/>
              <a:t>te</a:t>
            </a:r>
            <a:r>
              <a:rPr lang="en-US" dirty="0"/>
              <a:t> </a:t>
            </a:r>
            <a:r>
              <a:rPr lang="en-US" dirty="0" err="1"/>
              <a:t>lijden</a:t>
            </a:r>
            <a:r>
              <a:rPr lang="en-US" dirty="0"/>
              <a:t>. </a:t>
            </a:r>
          </a:p>
          <a:p>
            <a:endParaRPr lang="en-US" dirty="0" smtClean="0"/>
          </a:p>
          <a:p>
            <a:endParaRPr lang="en-US" dirty="0"/>
          </a:p>
          <a:p>
            <a:endParaRPr lang="en-US" dirty="0"/>
          </a:p>
          <a:p>
            <a:endParaRPr lang="en-US" dirty="0"/>
          </a:p>
          <a:p>
            <a:endParaRPr lang="en-US" dirty="0"/>
          </a:p>
        </p:txBody>
      </p:sp>
      <p:sp>
        <p:nvSpPr>
          <p:cNvPr id="5" name="Content Placeholder 4"/>
          <p:cNvSpPr>
            <a:spLocks noGrp="1"/>
          </p:cNvSpPr>
          <p:nvPr>
            <p:ph sz="half" idx="2"/>
          </p:nvPr>
        </p:nvSpPr>
        <p:spPr>
          <a:xfrm>
            <a:off x="6217920" y="1845735"/>
            <a:ext cx="4937760" cy="4255028"/>
          </a:xfrm>
        </p:spPr>
        <p:txBody>
          <a:bodyPr>
            <a:normAutofit fontScale="62500" lnSpcReduction="20000"/>
          </a:bodyPr>
          <a:lstStyle/>
          <a:p>
            <a:r>
              <a:rPr lang="en-US" dirty="0" smtClean="0"/>
              <a:t>Er </a:t>
            </a:r>
            <a:r>
              <a:rPr lang="en-US" dirty="0" err="1" smtClean="0"/>
              <a:t>zijn</a:t>
            </a:r>
            <a:r>
              <a:rPr lang="en-US" dirty="0" smtClean="0"/>
              <a:t> </a:t>
            </a:r>
            <a:r>
              <a:rPr lang="en-US" dirty="0" err="1" smtClean="0"/>
              <a:t>mensen</a:t>
            </a:r>
            <a:r>
              <a:rPr lang="en-US" dirty="0" smtClean="0"/>
              <a:t> die </a:t>
            </a:r>
            <a:r>
              <a:rPr lang="en-US" dirty="0" err="1" smtClean="0"/>
              <a:t>denken</a:t>
            </a:r>
            <a:r>
              <a:rPr lang="en-US" dirty="0" smtClean="0"/>
              <a:t> dat het </a:t>
            </a:r>
            <a:r>
              <a:rPr lang="en-US" dirty="0" err="1" smtClean="0"/>
              <a:t>afmaakhok</a:t>
            </a:r>
            <a:r>
              <a:rPr lang="en-US" dirty="0" smtClean="0"/>
              <a:t> </a:t>
            </a:r>
            <a:r>
              <a:rPr lang="en-US" dirty="0" err="1" smtClean="0"/>
              <a:t>slecht</a:t>
            </a:r>
            <a:r>
              <a:rPr lang="en-US" dirty="0" smtClean="0"/>
              <a:t> is </a:t>
            </a:r>
            <a:r>
              <a:rPr lang="en-US" dirty="0" err="1" smtClean="0"/>
              <a:t>voor</a:t>
            </a:r>
            <a:r>
              <a:rPr lang="en-US" dirty="0" smtClean="0"/>
              <a:t> het </a:t>
            </a:r>
            <a:r>
              <a:rPr lang="en-US" dirty="0" err="1" smtClean="0"/>
              <a:t>toerisme</a:t>
            </a:r>
            <a:r>
              <a:rPr lang="en-US" dirty="0" smtClean="0"/>
              <a:t>. </a:t>
            </a:r>
            <a:r>
              <a:rPr lang="en-US" dirty="0"/>
              <a:t>In </a:t>
            </a:r>
            <a:r>
              <a:rPr lang="en-US" dirty="0" err="1"/>
              <a:t>rijke</a:t>
            </a:r>
            <a:r>
              <a:rPr lang="en-US" dirty="0"/>
              <a:t> </a:t>
            </a:r>
            <a:r>
              <a:rPr lang="en-US" dirty="0" err="1"/>
              <a:t>landen</a:t>
            </a:r>
            <a:r>
              <a:rPr lang="en-US" dirty="0"/>
              <a:t> is het </a:t>
            </a:r>
            <a:r>
              <a:rPr lang="en-US" dirty="0" err="1"/>
              <a:t>niet</a:t>
            </a:r>
            <a:r>
              <a:rPr lang="en-US" dirty="0"/>
              <a:t> </a:t>
            </a:r>
            <a:r>
              <a:rPr lang="en-US" dirty="0" err="1"/>
              <a:t>gewoon</a:t>
            </a:r>
            <a:r>
              <a:rPr lang="en-US" dirty="0"/>
              <a:t> om </a:t>
            </a:r>
            <a:r>
              <a:rPr lang="en-US" dirty="0" err="1"/>
              <a:t>straathonden</a:t>
            </a:r>
            <a:r>
              <a:rPr lang="en-US" dirty="0"/>
              <a:t> en </a:t>
            </a:r>
            <a:r>
              <a:rPr lang="en-US" dirty="0" err="1"/>
              <a:t>katten</a:t>
            </a:r>
            <a:r>
              <a:rPr lang="en-US" dirty="0"/>
              <a:t> </a:t>
            </a:r>
            <a:r>
              <a:rPr lang="en-US" dirty="0" err="1"/>
              <a:t>te</a:t>
            </a:r>
            <a:r>
              <a:rPr lang="en-US" dirty="0"/>
              <a:t> </a:t>
            </a:r>
            <a:r>
              <a:rPr lang="en-US" dirty="0" err="1"/>
              <a:t>hebben</a:t>
            </a:r>
            <a:r>
              <a:rPr lang="en-US" dirty="0"/>
              <a:t>. </a:t>
            </a:r>
            <a:r>
              <a:rPr lang="en-US" dirty="0" err="1"/>
              <a:t>Veel</a:t>
            </a:r>
            <a:r>
              <a:rPr lang="en-US" dirty="0"/>
              <a:t> </a:t>
            </a:r>
            <a:r>
              <a:rPr lang="en-US" dirty="0" err="1"/>
              <a:t>toeristen</a:t>
            </a:r>
            <a:r>
              <a:rPr lang="en-US" dirty="0"/>
              <a:t> </a:t>
            </a:r>
            <a:r>
              <a:rPr lang="en-US" dirty="0" err="1"/>
              <a:t>schrikken</a:t>
            </a:r>
            <a:r>
              <a:rPr lang="en-US" dirty="0"/>
              <a:t> </a:t>
            </a:r>
            <a:r>
              <a:rPr lang="en-US" dirty="0" err="1"/>
              <a:t>daarvan</a:t>
            </a:r>
            <a:r>
              <a:rPr lang="en-US" dirty="0"/>
              <a:t>. </a:t>
            </a:r>
            <a:r>
              <a:rPr lang="en-US" dirty="0" err="1"/>
              <a:t>Ze</a:t>
            </a:r>
            <a:r>
              <a:rPr lang="en-US" dirty="0"/>
              <a:t> </a:t>
            </a:r>
            <a:r>
              <a:rPr lang="en-US" dirty="0" err="1"/>
              <a:t>willen</a:t>
            </a:r>
            <a:r>
              <a:rPr lang="en-US" dirty="0"/>
              <a:t> </a:t>
            </a:r>
            <a:r>
              <a:rPr lang="en-US" dirty="0" err="1"/>
              <a:t>dieren</a:t>
            </a:r>
            <a:r>
              <a:rPr lang="en-US" dirty="0"/>
              <a:t> redden en </a:t>
            </a:r>
            <a:r>
              <a:rPr lang="en-US" dirty="0" err="1"/>
              <a:t>niet</a:t>
            </a:r>
            <a:r>
              <a:rPr lang="en-US" dirty="0"/>
              <a:t> </a:t>
            </a:r>
            <a:r>
              <a:rPr lang="en-US" dirty="0" err="1"/>
              <a:t>afmaken</a:t>
            </a:r>
            <a:r>
              <a:rPr lang="en-US" dirty="0" smtClean="0"/>
              <a:t>.  Er </a:t>
            </a:r>
            <a:r>
              <a:rPr lang="en-US" dirty="0"/>
              <a:t>is </a:t>
            </a:r>
            <a:r>
              <a:rPr lang="en-US" dirty="0" err="1"/>
              <a:t>bijvoorbeeld</a:t>
            </a:r>
            <a:r>
              <a:rPr lang="en-US" dirty="0"/>
              <a:t> media-</a:t>
            </a:r>
            <a:r>
              <a:rPr lang="en-US" dirty="0" err="1"/>
              <a:t>aandacht</a:t>
            </a:r>
            <a:r>
              <a:rPr lang="en-US" dirty="0"/>
              <a:t> </a:t>
            </a:r>
            <a:r>
              <a:rPr lang="en-US" dirty="0" err="1"/>
              <a:t>voor</a:t>
            </a:r>
            <a:r>
              <a:rPr lang="en-US" dirty="0"/>
              <a:t> het </a:t>
            </a:r>
            <a:r>
              <a:rPr lang="en-US" dirty="0" err="1"/>
              <a:t>probleem</a:t>
            </a:r>
            <a:r>
              <a:rPr lang="en-US" dirty="0"/>
              <a:t>, </a:t>
            </a:r>
            <a:r>
              <a:rPr lang="en-US" dirty="0" err="1"/>
              <a:t>iemand</a:t>
            </a:r>
            <a:r>
              <a:rPr lang="en-US" dirty="0"/>
              <a:t> </a:t>
            </a:r>
            <a:r>
              <a:rPr lang="en-US" dirty="0" err="1"/>
              <a:t>heeft</a:t>
            </a:r>
            <a:r>
              <a:rPr lang="en-US" dirty="0"/>
              <a:t> </a:t>
            </a:r>
            <a:r>
              <a:rPr lang="en-US" dirty="0" err="1"/>
              <a:t>een</a:t>
            </a:r>
            <a:r>
              <a:rPr lang="en-US" dirty="0"/>
              <a:t> </a:t>
            </a:r>
            <a:r>
              <a:rPr lang="en-US" dirty="0" err="1"/>
              <a:t>filmpje</a:t>
            </a:r>
            <a:r>
              <a:rPr lang="en-US" dirty="0"/>
              <a:t> op </a:t>
            </a:r>
            <a:r>
              <a:rPr lang="en-US" dirty="0" err="1"/>
              <a:t>Youtube</a:t>
            </a:r>
            <a:r>
              <a:rPr lang="en-US" dirty="0"/>
              <a:t> </a:t>
            </a:r>
            <a:r>
              <a:rPr lang="en-US" dirty="0" err="1"/>
              <a:t>gezet</a:t>
            </a:r>
            <a:r>
              <a:rPr lang="en-US" dirty="0"/>
              <a:t> over de kill-cage. </a:t>
            </a:r>
            <a:r>
              <a:rPr lang="en-US" dirty="0" err="1"/>
              <a:t>Veel</a:t>
            </a:r>
            <a:r>
              <a:rPr lang="en-US" dirty="0"/>
              <a:t> </a:t>
            </a:r>
            <a:r>
              <a:rPr lang="en-US" dirty="0" err="1"/>
              <a:t>toeristen</a:t>
            </a:r>
            <a:r>
              <a:rPr lang="en-US" dirty="0"/>
              <a:t> </a:t>
            </a:r>
            <a:r>
              <a:rPr lang="en-US" dirty="0" err="1"/>
              <a:t>schrikken</a:t>
            </a:r>
            <a:r>
              <a:rPr lang="en-US" dirty="0"/>
              <a:t> </a:t>
            </a:r>
            <a:r>
              <a:rPr lang="en-US" dirty="0" err="1"/>
              <a:t>daarvan</a:t>
            </a:r>
            <a:r>
              <a:rPr lang="en-US" dirty="0"/>
              <a:t> en </a:t>
            </a:r>
            <a:r>
              <a:rPr lang="en-US" dirty="0" err="1"/>
              <a:t>denken</a:t>
            </a:r>
            <a:r>
              <a:rPr lang="en-US" dirty="0"/>
              <a:t> </a:t>
            </a:r>
            <a:r>
              <a:rPr lang="en-US" dirty="0" err="1"/>
              <a:t>dan</a:t>
            </a:r>
            <a:r>
              <a:rPr lang="en-US" dirty="0"/>
              <a:t> </a:t>
            </a:r>
            <a:r>
              <a:rPr lang="en-US" dirty="0" err="1"/>
              <a:t>misschien</a:t>
            </a:r>
            <a:r>
              <a:rPr lang="en-US" dirty="0"/>
              <a:t> </a:t>
            </a:r>
            <a:r>
              <a:rPr lang="en-US" dirty="0" err="1"/>
              <a:t>slecht</a:t>
            </a:r>
            <a:r>
              <a:rPr lang="en-US" dirty="0"/>
              <a:t> over Aruba. </a:t>
            </a:r>
            <a:r>
              <a:rPr lang="en-US" dirty="0" err="1" smtClean="0"/>
              <a:t>Natuurlijk</a:t>
            </a:r>
            <a:r>
              <a:rPr lang="en-US" dirty="0" smtClean="0"/>
              <a:t> </a:t>
            </a:r>
            <a:r>
              <a:rPr lang="en-US" dirty="0"/>
              <a:t>is het </a:t>
            </a:r>
            <a:r>
              <a:rPr lang="en-US" dirty="0" err="1"/>
              <a:t>geen</a:t>
            </a:r>
            <a:r>
              <a:rPr lang="en-US" dirty="0"/>
              <a:t> </a:t>
            </a:r>
            <a:r>
              <a:rPr lang="en-US" dirty="0" err="1"/>
              <a:t>goede</a:t>
            </a:r>
            <a:r>
              <a:rPr lang="en-US" dirty="0"/>
              <a:t> </a:t>
            </a:r>
            <a:r>
              <a:rPr lang="en-US" dirty="0" err="1"/>
              <a:t>reclame</a:t>
            </a:r>
            <a:r>
              <a:rPr lang="en-US" dirty="0"/>
              <a:t> maar </a:t>
            </a:r>
            <a:r>
              <a:rPr lang="en-US" dirty="0" err="1"/>
              <a:t>toch</a:t>
            </a:r>
            <a:r>
              <a:rPr lang="en-US" dirty="0"/>
              <a:t> </a:t>
            </a:r>
            <a:r>
              <a:rPr lang="en-US" dirty="0" err="1"/>
              <a:t>los</a:t>
            </a:r>
            <a:r>
              <a:rPr lang="en-US" dirty="0"/>
              <a:t> je het </a:t>
            </a:r>
            <a:r>
              <a:rPr lang="en-US" dirty="0" err="1"/>
              <a:t>probleem</a:t>
            </a:r>
            <a:r>
              <a:rPr lang="en-US" dirty="0"/>
              <a:t> </a:t>
            </a:r>
            <a:r>
              <a:rPr lang="en-US" dirty="0" err="1"/>
              <a:t>niet</a:t>
            </a:r>
            <a:r>
              <a:rPr lang="en-US" dirty="0"/>
              <a:t> op door het </a:t>
            </a:r>
            <a:r>
              <a:rPr lang="en-US" dirty="0" err="1"/>
              <a:t>afmaakhok</a:t>
            </a:r>
            <a:r>
              <a:rPr lang="en-US" dirty="0"/>
              <a:t> </a:t>
            </a:r>
            <a:r>
              <a:rPr lang="en-US" dirty="0" err="1"/>
              <a:t>te</a:t>
            </a:r>
            <a:r>
              <a:rPr lang="en-US" dirty="0"/>
              <a:t> </a:t>
            </a:r>
            <a:r>
              <a:rPr lang="en-US" dirty="0" err="1"/>
              <a:t>sluiten</a:t>
            </a:r>
            <a:r>
              <a:rPr lang="en-US" dirty="0"/>
              <a:t>.  </a:t>
            </a:r>
          </a:p>
          <a:p>
            <a:r>
              <a:rPr lang="en-US" dirty="0" smtClean="0"/>
              <a:t>Het </a:t>
            </a:r>
            <a:r>
              <a:rPr lang="en-US" dirty="0"/>
              <a:t>is </a:t>
            </a:r>
            <a:r>
              <a:rPr lang="en-US" dirty="0" err="1"/>
              <a:t>misschien</a:t>
            </a:r>
            <a:r>
              <a:rPr lang="en-US" dirty="0"/>
              <a:t> </a:t>
            </a:r>
            <a:r>
              <a:rPr lang="en-US" dirty="0" err="1"/>
              <a:t>wel</a:t>
            </a:r>
            <a:r>
              <a:rPr lang="en-US" dirty="0"/>
              <a:t> zo dat het </a:t>
            </a:r>
            <a:r>
              <a:rPr lang="en-US" dirty="0" err="1"/>
              <a:t>afmaakhok</a:t>
            </a:r>
            <a:r>
              <a:rPr lang="en-US" dirty="0"/>
              <a:t> </a:t>
            </a:r>
            <a:r>
              <a:rPr lang="en-US" dirty="0" err="1"/>
              <a:t>een</a:t>
            </a:r>
            <a:r>
              <a:rPr lang="en-US" dirty="0"/>
              <a:t> </a:t>
            </a:r>
            <a:r>
              <a:rPr lang="en-US" dirty="0" err="1"/>
              <a:t>slechte</a:t>
            </a:r>
            <a:r>
              <a:rPr lang="en-US" dirty="0"/>
              <a:t> propaganda is </a:t>
            </a:r>
            <a:r>
              <a:rPr lang="en-US" dirty="0" err="1"/>
              <a:t>voor</a:t>
            </a:r>
            <a:r>
              <a:rPr lang="en-US" dirty="0"/>
              <a:t> het </a:t>
            </a:r>
            <a:r>
              <a:rPr lang="en-US" dirty="0" err="1"/>
              <a:t>toerisme</a:t>
            </a:r>
            <a:r>
              <a:rPr lang="en-US" dirty="0"/>
              <a:t>, maar </a:t>
            </a:r>
            <a:r>
              <a:rPr lang="en-US" dirty="0" err="1"/>
              <a:t>straarhonden</a:t>
            </a:r>
            <a:r>
              <a:rPr lang="en-US" dirty="0"/>
              <a:t> en </a:t>
            </a:r>
            <a:r>
              <a:rPr lang="en-US" dirty="0" err="1"/>
              <a:t>katten</a:t>
            </a:r>
            <a:r>
              <a:rPr lang="en-US" dirty="0"/>
              <a:t> </a:t>
            </a:r>
            <a:r>
              <a:rPr lang="en-US" dirty="0" err="1"/>
              <a:t>zijn</a:t>
            </a:r>
            <a:r>
              <a:rPr lang="en-US" dirty="0"/>
              <a:t> </a:t>
            </a:r>
            <a:r>
              <a:rPr lang="en-US" dirty="0" err="1"/>
              <a:t>ook</a:t>
            </a:r>
            <a:r>
              <a:rPr lang="en-US" dirty="0"/>
              <a:t> </a:t>
            </a:r>
            <a:r>
              <a:rPr lang="en-US" dirty="0" err="1"/>
              <a:t>niet</a:t>
            </a:r>
            <a:r>
              <a:rPr lang="en-US" dirty="0"/>
              <a:t> zo </a:t>
            </a:r>
            <a:r>
              <a:rPr lang="en-US" dirty="0" err="1"/>
              <a:t>goed</a:t>
            </a:r>
            <a:r>
              <a:rPr lang="en-US" dirty="0"/>
              <a:t>. Ik het </a:t>
            </a:r>
            <a:r>
              <a:rPr lang="en-US" dirty="0" err="1"/>
              <a:t>artikel</a:t>
            </a:r>
            <a:r>
              <a:rPr lang="en-US" dirty="0"/>
              <a:t> </a:t>
            </a:r>
            <a:r>
              <a:rPr lang="en-US" dirty="0" err="1"/>
              <a:t>staat</a:t>
            </a:r>
            <a:r>
              <a:rPr lang="en-US" dirty="0"/>
              <a:t> dat de </a:t>
            </a:r>
            <a:r>
              <a:rPr lang="en-US" dirty="0" err="1"/>
              <a:t>regering</a:t>
            </a:r>
            <a:r>
              <a:rPr lang="en-US" dirty="0"/>
              <a:t> </a:t>
            </a:r>
            <a:r>
              <a:rPr lang="en-US" dirty="0" err="1"/>
              <a:t>ook</a:t>
            </a:r>
            <a:r>
              <a:rPr lang="en-US" dirty="0"/>
              <a:t> de </a:t>
            </a:r>
            <a:r>
              <a:rPr lang="en-US" dirty="0" err="1"/>
              <a:t>straathonden</a:t>
            </a:r>
            <a:r>
              <a:rPr lang="en-US" dirty="0"/>
              <a:t> </a:t>
            </a:r>
            <a:r>
              <a:rPr lang="en-US" dirty="0" err="1"/>
              <a:t>gaat</a:t>
            </a:r>
            <a:r>
              <a:rPr lang="en-US" dirty="0"/>
              <a:t> </a:t>
            </a:r>
            <a:r>
              <a:rPr lang="en-US" dirty="0" err="1"/>
              <a:t>behandelen</a:t>
            </a:r>
            <a:r>
              <a:rPr lang="en-US" dirty="0"/>
              <a:t>, maar tot nu toe </a:t>
            </a:r>
            <a:r>
              <a:rPr lang="en-US" dirty="0" err="1"/>
              <a:t>zie</a:t>
            </a:r>
            <a:r>
              <a:rPr lang="en-US" dirty="0"/>
              <a:t> </a:t>
            </a:r>
            <a:r>
              <a:rPr lang="en-US" dirty="0" err="1"/>
              <a:t>ik</a:t>
            </a:r>
            <a:r>
              <a:rPr lang="en-US" dirty="0"/>
              <a:t> </a:t>
            </a:r>
            <a:r>
              <a:rPr lang="en-US" dirty="0" err="1"/>
              <a:t>daar</a:t>
            </a:r>
            <a:r>
              <a:rPr lang="en-US" dirty="0"/>
              <a:t> </a:t>
            </a:r>
            <a:r>
              <a:rPr lang="en-US" dirty="0" err="1"/>
              <a:t>niets</a:t>
            </a:r>
            <a:r>
              <a:rPr lang="en-US" dirty="0"/>
              <a:t> van. Dus </a:t>
            </a:r>
            <a:r>
              <a:rPr lang="en-US" dirty="0" err="1"/>
              <a:t>als</a:t>
            </a:r>
            <a:r>
              <a:rPr lang="en-US" dirty="0"/>
              <a:t> </a:t>
            </a:r>
            <a:r>
              <a:rPr lang="en-US" dirty="0" err="1"/>
              <a:t>ik</a:t>
            </a:r>
            <a:r>
              <a:rPr lang="en-US" dirty="0"/>
              <a:t> </a:t>
            </a:r>
            <a:r>
              <a:rPr lang="en-US" dirty="0" err="1"/>
              <a:t>moet</a:t>
            </a:r>
            <a:r>
              <a:rPr lang="en-US" dirty="0"/>
              <a:t> </a:t>
            </a:r>
            <a:r>
              <a:rPr lang="en-US" dirty="0" err="1"/>
              <a:t>kiezen</a:t>
            </a:r>
            <a:r>
              <a:rPr lang="en-US" dirty="0"/>
              <a:t> </a:t>
            </a:r>
            <a:r>
              <a:rPr lang="en-US" dirty="0" err="1"/>
              <a:t>voor</a:t>
            </a:r>
            <a:r>
              <a:rPr lang="en-US" dirty="0"/>
              <a:t> </a:t>
            </a:r>
            <a:r>
              <a:rPr lang="en-US" dirty="0" err="1"/>
              <a:t>straathonden</a:t>
            </a:r>
            <a:r>
              <a:rPr lang="en-US" dirty="0"/>
              <a:t> of </a:t>
            </a:r>
            <a:r>
              <a:rPr lang="en-US" dirty="0" err="1"/>
              <a:t>afmaakhok</a:t>
            </a:r>
            <a:r>
              <a:rPr lang="en-US" dirty="0"/>
              <a:t>, </a:t>
            </a:r>
            <a:r>
              <a:rPr lang="en-US" dirty="0" err="1"/>
              <a:t>dan</a:t>
            </a:r>
            <a:r>
              <a:rPr lang="en-US" dirty="0"/>
              <a:t> </a:t>
            </a:r>
            <a:r>
              <a:rPr lang="en-US" dirty="0" err="1"/>
              <a:t>denk</a:t>
            </a:r>
            <a:r>
              <a:rPr lang="en-US" dirty="0"/>
              <a:t> </a:t>
            </a:r>
            <a:r>
              <a:rPr lang="en-US" dirty="0" err="1"/>
              <a:t>ik</a:t>
            </a:r>
            <a:r>
              <a:rPr lang="en-US" dirty="0"/>
              <a:t> dat </a:t>
            </a:r>
            <a:r>
              <a:rPr lang="en-US" dirty="0" err="1"/>
              <a:t>straathonden</a:t>
            </a:r>
            <a:r>
              <a:rPr lang="en-US" dirty="0"/>
              <a:t> </a:t>
            </a:r>
            <a:r>
              <a:rPr lang="en-US" dirty="0" err="1"/>
              <a:t>een</a:t>
            </a:r>
            <a:r>
              <a:rPr lang="en-US" dirty="0"/>
              <a:t> </a:t>
            </a:r>
            <a:r>
              <a:rPr lang="en-US" dirty="0" err="1"/>
              <a:t>slechter</a:t>
            </a:r>
            <a:r>
              <a:rPr lang="en-US" dirty="0"/>
              <a:t> image </a:t>
            </a:r>
            <a:r>
              <a:rPr lang="en-US" dirty="0" err="1"/>
              <a:t>geven</a:t>
            </a:r>
            <a:r>
              <a:rPr lang="en-US" dirty="0"/>
              <a:t> </a:t>
            </a:r>
            <a:r>
              <a:rPr lang="en-US" dirty="0" err="1"/>
              <a:t>dan</a:t>
            </a:r>
            <a:r>
              <a:rPr lang="en-US" dirty="0"/>
              <a:t> het </a:t>
            </a:r>
            <a:r>
              <a:rPr lang="en-US" dirty="0" err="1" smtClean="0"/>
              <a:t>afmaakhok</a:t>
            </a:r>
            <a:r>
              <a:rPr lang="en-US" dirty="0" smtClean="0"/>
              <a:t>. Een  </a:t>
            </a:r>
            <a:r>
              <a:rPr lang="en-US" dirty="0" err="1"/>
              <a:t>toerist</a:t>
            </a:r>
            <a:r>
              <a:rPr lang="en-US" dirty="0"/>
              <a:t> </a:t>
            </a:r>
            <a:r>
              <a:rPr lang="en-US" dirty="0" err="1"/>
              <a:t>wil</a:t>
            </a:r>
            <a:r>
              <a:rPr lang="en-US" dirty="0"/>
              <a:t> </a:t>
            </a:r>
            <a:r>
              <a:rPr lang="en-US" dirty="0" err="1"/>
              <a:t>bijvoorbeeld</a:t>
            </a:r>
            <a:r>
              <a:rPr lang="en-US" dirty="0"/>
              <a:t> </a:t>
            </a:r>
            <a:r>
              <a:rPr lang="en-US" dirty="0" err="1"/>
              <a:t>een</a:t>
            </a:r>
            <a:r>
              <a:rPr lang="en-US" dirty="0"/>
              <a:t> </a:t>
            </a:r>
            <a:r>
              <a:rPr lang="en-US" dirty="0" err="1"/>
              <a:t>foto</a:t>
            </a:r>
            <a:r>
              <a:rPr lang="en-US" dirty="0"/>
              <a:t> </a:t>
            </a:r>
            <a:r>
              <a:rPr lang="en-US" dirty="0" err="1"/>
              <a:t>maken</a:t>
            </a:r>
            <a:r>
              <a:rPr lang="en-US" dirty="0"/>
              <a:t> </a:t>
            </a:r>
            <a:r>
              <a:rPr lang="en-US" dirty="0" err="1"/>
              <a:t>bij</a:t>
            </a:r>
            <a:r>
              <a:rPr lang="en-US" dirty="0"/>
              <a:t> het I love Aruba </a:t>
            </a:r>
            <a:r>
              <a:rPr lang="en-US" dirty="0" err="1"/>
              <a:t>beeld</a:t>
            </a:r>
            <a:r>
              <a:rPr lang="en-US" dirty="0"/>
              <a:t>. Het is </a:t>
            </a:r>
            <a:r>
              <a:rPr lang="en-US" dirty="0" err="1"/>
              <a:t>dan</a:t>
            </a:r>
            <a:r>
              <a:rPr lang="en-US" dirty="0"/>
              <a:t> </a:t>
            </a:r>
            <a:r>
              <a:rPr lang="en-US" dirty="0" err="1"/>
              <a:t>niet</a:t>
            </a:r>
            <a:r>
              <a:rPr lang="en-US" dirty="0"/>
              <a:t> </a:t>
            </a:r>
            <a:r>
              <a:rPr lang="en-US" dirty="0" err="1"/>
              <a:t>leuk</a:t>
            </a:r>
            <a:r>
              <a:rPr lang="en-US" dirty="0"/>
              <a:t> </a:t>
            </a:r>
            <a:r>
              <a:rPr lang="en-US" dirty="0" err="1"/>
              <a:t>als</a:t>
            </a:r>
            <a:r>
              <a:rPr lang="en-US" dirty="0"/>
              <a:t> </a:t>
            </a:r>
            <a:r>
              <a:rPr lang="en-US" dirty="0" err="1"/>
              <a:t>daar</a:t>
            </a:r>
            <a:r>
              <a:rPr lang="en-US" dirty="0"/>
              <a:t> </a:t>
            </a:r>
            <a:r>
              <a:rPr lang="en-US" dirty="0" err="1"/>
              <a:t>ook</a:t>
            </a:r>
            <a:r>
              <a:rPr lang="en-US" dirty="0"/>
              <a:t> </a:t>
            </a:r>
            <a:r>
              <a:rPr lang="en-US" dirty="0" err="1"/>
              <a:t>een</a:t>
            </a:r>
            <a:r>
              <a:rPr lang="en-US" dirty="0"/>
              <a:t> </a:t>
            </a:r>
            <a:r>
              <a:rPr lang="en-US" dirty="0" err="1"/>
              <a:t>straathond</a:t>
            </a:r>
            <a:r>
              <a:rPr lang="en-US" dirty="0"/>
              <a:t> op </a:t>
            </a:r>
            <a:r>
              <a:rPr lang="en-US" dirty="0" err="1"/>
              <a:t>staat</a:t>
            </a:r>
            <a:r>
              <a:rPr lang="en-US" dirty="0"/>
              <a:t>. Of wat </a:t>
            </a:r>
            <a:r>
              <a:rPr lang="en-US" dirty="0" err="1"/>
              <a:t>als</a:t>
            </a:r>
            <a:r>
              <a:rPr lang="en-US" dirty="0"/>
              <a:t> </a:t>
            </a:r>
            <a:r>
              <a:rPr lang="en-US" dirty="0" err="1"/>
              <a:t>straatkatten</a:t>
            </a:r>
            <a:r>
              <a:rPr lang="en-US" dirty="0"/>
              <a:t> </a:t>
            </a:r>
            <a:r>
              <a:rPr lang="en-US" dirty="0" err="1"/>
              <a:t>komen</a:t>
            </a:r>
            <a:r>
              <a:rPr lang="en-US" dirty="0"/>
              <a:t> </a:t>
            </a:r>
            <a:r>
              <a:rPr lang="en-US" dirty="0" err="1"/>
              <a:t>bedelen</a:t>
            </a:r>
            <a:r>
              <a:rPr lang="en-US" dirty="0"/>
              <a:t> </a:t>
            </a:r>
            <a:r>
              <a:rPr lang="en-US" dirty="0" err="1"/>
              <a:t>terwijl</a:t>
            </a:r>
            <a:r>
              <a:rPr lang="en-US" dirty="0"/>
              <a:t> </a:t>
            </a:r>
            <a:r>
              <a:rPr lang="en-US" dirty="0" err="1"/>
              <a:t>jij</a:t>
            </a:r>
            <a:r>
              <a:rPr lang="en-US" dirty="0"/>
              <a:t> </a:t>
            </a:r>
            <a:r>
              <a:rPr lang="en-US" dirty="0" err="1"/>
              <a:t>als</a:t>
            </a:r>
            <a:r>
              <a:rPr lang="en-US" dirty="0"/>
              <a:t> tourist zit </a:t>
            </a:r>
            <a:r>
              <a:rPr lang="en-US" dirty="0" err="1"/>
              <a:t>te</a:t>
            </a:r>
            <a:r>
              <a:rPr lang="en-US" dirty="0"/>
              <a:t> </a:t>
            </a:r>
            <a:r>
              <a:rPr lang="en-US" dirty="0" err="1"/>
              <a:t>eten</a:t>
            </a:r>
            <a:r>
              <a:rPr lang="en-US" dirty="0"/>
              <a:t>. </a:t>
            </a:r>
            <a:r>
              <a:rPr lang="en-US" dirty="0" smtClean="0"/>
              <a:t>Daarom </a:t>
            </a:r>
            <a:r>
              <a:rPr lang="en-US" dirty="0" err="1"/>
              <a:t>denk</a:t>
            </a:r>
            <a:r>
              <a:rPr lang="en-US" dirty="0"/>
              <a:t> </a:t>
            </a:r>
            <a:r>
              <a:rPr lang="en-US" dirty="0" err="1"/>
              <a:t>ik</a:t>
            </a:r>
            <a:r>
              <a:rPr lang="en-US" dirty="0"/>
              <a:t> dat het </a:t>
            </a:r>
            <a:r>
              <a:rPr lang="en-US" dirty="0" err="1"/>
              <a:t>afmaakhok</a:t>
            </a:r>
            <a:r>
              <a:rPr lang="en-US" dirty="0"/>
              <a:t> </a:t>
            </a:r>
            <a:r>
              <a:rPr lang="en-US" dirty="0" err="1"/>
              <a:t>niet</a:t>
            </a:r>
            <a:r>
              <a:rPr lang="en-US" dirty="0"/>
              <a:t> </a:t>
            </a:r>
            <a:r>
              <a:rPr lang="en-US" dirty="0" err="1"/>
              <a:t>dicht</a:t>
            </a:r>
            <a:r>
              <a:rPr lang="en-US" dirty="0"/>
              <a:t> </a:t>
            </a:r>
            <a:r>
              <a:rPr lang="en-US" dirty="0" err="1"/>
              <a:t>moet</a:t>
            </a:r>
            <a:r>
              <a:rPr lang="en-US" dirty="0" smtClean="0"/>
              <a:t>.</a:t>
            </a:r>
            <a:endParaRPr lang="en-US" dirty="0"/>
          </a:p>
        </p:txBody>
      </p:sp>
    </p:spTree>
    <p:extLst>
      <p:ext uri="{BB962C8B-B14F-4D97-AF65-F5344CB8AC3E}">
        <p14:creationId xmlns:p14="http://schemas.microsoft.com/office/powerpoint/2010/main" val="250781728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7: </a:t>
            </a:r>
            <a:r>
              <a:rPr lang="en-US" dirty="0" err="1" smtClean="0"/>
              <a:t>inleiding</a:t>
            </a:r>
            <a:r>
              <a:rPr lang="en-US" dirty="0" smtClean="0"/>
              <a:t> (alinea 1) </a:t>
            </a:r>
            <a:br>
              <a:rPr lang="en-US" dirty="0" smtClean="0"/>
            </a:br>
            <a:r>
              <a:rPr lang="en-US" dirty="0" smtClean="0"/>
              <a:t>en </a:t>
            </a:r>
            <a:r>
              <a:rPr lang="en-US" dirty="0" err="1" smtClean="0"/>
              <a:t>Afsluiting</a:t>
            </a:r>
            <a:r>
              <a:rPr lang="en-US" dirty="0" smtClean="0"/>
              <a:t> (alinea 7)</a:t>
            </a:r>
            <a:endParaRPr lang="en-US" dirty="0"/>
          </a:p>
        </p:txBody>
      </p:sp>
      <p:sp>
        <p:nvSpPr>
          <p:cNvPr id="3" name="Text Placeholder 2"/>
          <p:cNvSpPr>
            <a:spLocks noGrp="1"/>
          </p:cNvSpPr>
          <p:nvPr>
            <p:ph type="body" idx="1"/>
          </p:nvPr>
        </p:nvSpPr>
        <p:spPr/>
        <p:txBody>
          <a:bodyPr/>
          <a:lstStyle/>
          <a:p>
            <a:r>
              <a:rPr lang="en-US" dirty="0" err="1" smtClean="0"/>
              <a:t>Inleiding</a:t>
            </a:r>
            <a:r>
              <a:rPr lang="en-US" dirty="0" smtClean="0"/>
              <a:t> (4 </a:t>
            </a:r>
            <a:r>
              <a:rPr lang="en-US" dirty="0" err="1" smtClean="0"/>
              <a:t>punten</a:t>
            </a:r>
            <a:r>
              <a:rPr lang="en-US" dirty="0" smtClean="0"/>
              <a:t>):</a:t>
            </a:r>
            <a:endParaRPr lang="en-US" dirty="0"/>
          </a:p>
        </p:txBody>
      </p:sp>
      <p:sp>
        <p:nvSpPr>
          <p:cNvPr id="4" name="Content Placeholder 3"/>
          <p:cNvSpPr>
            <a:spLocks noGrp="1"/>
          </p:cNvSpPr>
          <p:nvPr>
            <p:ph sz="half" idx="2"/>
          </p:nvPr>
        </p:nvSpPr>
        <p:spPr/>
        <p:txBody>
          <a:bodyPr>
            <a:normAutofit lnSpcReduction="10000"/>
          </a:bodyPr>
          <a:lstStyle/>
          <a:p>
            <a:pPr marL="457200" indent="-457200">
              <a:buFont typeface="+mj-lt"/>
              <a:buAutoNum type="arabicPeriod"/>
            </a:pPr>
            <a:r>
              <a:rPr lang="en-US" dirty="0" err="1" smtClean="0"/>
              <a:t>Bedenk</a:t>
            </a:r>
            <a:r>
              <a:rPr lang="en-US" dirty="0" smtClean="0"/>
              <a:t> </a:t>
            </a:r>
            <a:r>
              <a:rPr lang="en-US" dirty="0" err="1" smtClean="0"/>
              <a:t>een</a:t>
            </a:r>
            <a:r>
              <a:rPr lang="en-US" dirty="0" smtClean="0"/>
              <a:t> </a:t>
            </a:r>
            <a:r>
              <a:rPr lang="en-US" dirty="0" err="1" smtClean="0"/>
              <a:t>binnenkomer</a:t>
            </a:r>
            <a:r>
              <a:rPr lang="en-US" dirty="0" smtClean="0"/>
              <a:t>: </a:t>
            </a:r>
            <a:r>
              <a:rPr lang="en-US" dirty="0" err="1" smtClean="0"/>
              <a:t>een</a:t>
            </a:r>
            <a:r>
              <a:rPr lang="en-US" dirty="0" smtClean="0"/>
              <a:t> </a:t>
            </a:r>
            <a:r>
              <a:rPr lang="en-US" dirty="0" err="1" smtClean="0"/>
              <a:t>manier</a:t>
            </a:r>
            <a:r>
              <a:rPr lang="en-US" dirty="0" smtClean="0"/>
              <a:t> om </a:t>
            </a:r>
            <a:r>
              <a:rPr lang="en-US" dirty="0" err="1" smtClean="0"/>
              <a:t>aandacht</a:t>
            </a:r>
            <a:r>
              <a:rPr lang="en-US" dirty="0" smtClean="0"/>
              <a:t> </a:t>
            </a:r>
            <a:r>
              <a:rPr lang="en-US" dirty="0" err="1" smtClean="0"/>
              <a:t>te</a:t>
            </a:r>
            <a:r>
              <a:rPr lang="en-US" dirty="0" smtClean="0"/>
              <a:t> </a:t>
            </a:r>
            <a:r>
              <a:rPr lang="en-US" dirty="0" err="1" smtClean="0"/>
              <a:t>trekken</a:t>
            </a:r>
            <a:r>
              <a:rPr lang="en-US" dirty="0" smtClean="0"/>
              <a:t>, </a:t>
            </a:r>
            <a:r>
              <a:rPr lang="en-US" dirty="0" err="1" smtClean="0"/>
              <a:t>bedenk</a:t>
            </a:r>
            <a:r>
              <a:rPr lang="en-US" dirty="0" smtClean="0"/>
              <a:t> </a:t>
            </a:r>
            <a:r>
              <a:rPr lang="en-US" dirty="0" err="1" smtClean="0"/>
              <a:t>iets</a:t>
            </a:r>
            <a:r>
              <a:rPr lang="en-US" dirty="0" smtClean="0"/>
              <a:t> </a:t>
            </a:r>
            <a:r>
              <a:rPr lang="en-US" dirty="0" err="1" smtClean="0"/>
              <a:t>leuks</a:t>
            </a:r>
            <a:r>
              <a:rPr lang="en-US" dirty="0" smtClean="0"/>
              <a:t> </a:t>
            </a:r>
            <a:r>
              <a:rPr lang="en-US" dirty="0" err="1" smtClean="0"/>
              <a:t>waardoor</a:t>
            </a:r>
            <a:r>
              <a:rPr lang="en-US" dirty="0" smtClean="0"/>
              <a:t> </a:t>
            </a:r>
            <a:r>
              <a:rPr lang="en-US" dirty="0" err="1" smtClean="0"/>
              <a:t>mensen</a:t>
            </a:r>
            <a:r>
              <a:rPr lang="en-US" dirty="0" smtClean="0"/>
              <a:t> </a:t>
            </a:r>
            <a:r>
              <a:rPr lang="en-US" dirty="0" err="1" smtClean="0"/>
              <a:t>jouw</a:t>
            </a:r>
            <a:r>
              <a:rPr lang="en-US" dirty="0" smtClean="0"/>
              <a:t> </a:t>
            </a:r>
            <a:r>
              <a:rPr lang="en-US" dirty="0" err="1" smtClean="0"/>
              <a:t>mening</a:t>
            </a:r>
            <a:r>
              <a:rPr lang="en-US" dirty="0" smtClean="0"/>
              <a:t> </a:t>
            </a:r>
            <a:r>
              <a:rPr lang="en-US" dirty="0" err="1" smtClean="0"/>
              <a:t>willen</a:t>
            </a:r>
            <a:r>
              <a:rPr lang="en-US" dirty="0" smtClean="0"/>
              <a:t> </a:t>
            </a:r>
            <a:r>
              <a:rPr lang="en-US" dirty="0" err="1" smtClean="0"/>
              <a:t>lezen</a:t>
            </a:r>
            <a:r>
              <a:rPr lang="en-US" dirty="0" smtClean="0"/>
              <a:t>.</a:t>
            </a:r>
          </a:p>
          <a:p>
            <a:pPr marL="457200" indent="-457200">
              <a:buFont typeface="+mj-lt"/>
              <a:buAutoNum type="arabicPeriod"/>
            </a:pPr>
            <a:r>
              <a:rPr lang="en-US" dirty="0" err="1" smtClean="0"/>
              <a:t>Aanleiding</a:t>
            </a:r>
            <a:r>
              <a:rPr lang="en-US" dirty="0" smtClean="0"/>
              <a:t>: </a:t>
            </a:r>
            <a:r>
              <a:rPr lang="en-US" dirty="0" err="1" smtClean="0"/>
              <a:t>verwijs</a:t>
            </a:r>
            <a:r>
              <a:rPr lang="en-US" dirty="0" smtClean="0"/>
              <a:t> </a:t>
            </a:r>
            <a:r>
              <a:rPr lang="en-US" dirty="0" err="1" smtClean="0"/>
              <a:t>naar</a:t>
            </a:r>
            <a:r>
              <a:rPr lang="en-US" dirty="0" smtClean="0"/>
              <a:t> het </a:t>
            </a:r>
            <a:r>
              <a:rPr lang="en-US" dirty="0" err="1" smtClean="0"/>
              <a:t>artikel</a:t>
            </a:r>
            <a:r>
              <a:rPr lang="en-US" dirty="0" smtClean="0"/>
              <a:t>, </a:t>
            </a:r>
            <a:r>
              <a:rPr lang="en-US" dirty="0" err="1" smtClean="0"/>
              <a:t>waar</a:t>
            </a:r>
            <a:r>
              <a:rPr lang="en-US" dirty="0" smtClean="0"/>
              <a:t> </a:t>
            </a:r>
            <a:r>
              <a:rPr lang="en-US" dirty="0" err="1" smtClean="0"/>
              <a:t>stond</a:t>
            </a:r>
            <a:r>
              <a:rPr lang="en-US" dirty="0" smtClean="0"/>
              <a:t> de </a:t>
            </a:r>
            <a:r>
              <a:rPr lang="en-US" dirty="0" err="1" smtClean="0"/>
              <a:t>tekst</a:t>
            </a:r>
            <a:r>
              <a:rPr lang="en-US" dirty="0" smtClean="0"/>
              <a:t> in, </a:t>
            </a:r>
            <a:r>
              <a:rPr lang="en-US" dirty="0" err="1" smtClean="0"/>
              <a:t>wanneer</a:t>
            </a:r>
            <a:r>
              <a:rPr lang="en-US" dirty="0" smtClean="0"/>
              <a:t>, en door </a:t>
            </a:r>
            <a:r>
              <a:rPr lang="en-US" dirty="0" err="1" smtClean="0"/>
              <a:t>wie</a:t>
            </a:r>
            <a:r>
              <a:rPr lang="en-US" dirty="0" smtClean="0"/>
              <a:t> </a:t>
            </a:r>
            <a:r>
              <a:rPr lang="en-US" dirty="0" err="1" smtClean="0"/>
              <a:t>werd</a:t>
            </a:r>
            <a:r>
              <a:rPr lang="en-US" dirty="0" smtClean="0"/>
              <a:t> het </a:t>
            </a:r>
            <a:r>
              <a:rPr lang="en-US" dirty="0" err="1" smtClean="0"/>
              <a:t>geschreven</a:t>
            </a:r>
            <a:r>
              <a:rPr lang="en-US" dirty="0" smtClean="0"/>
              <a:t>?</a:t>
            </a:r>
          </a:p>
          <a:p>
            <a:pPr marL="457200" indent="-457200">
              <a:buFont typeface="+mj-lt"/>
              <a:buAutoNum type="arabicPeriod"/>
            </a:pPr>
            <a:r>
              <a:rPr lang="en-US" dirty="0" err="1" smtClean="0"/>
              <a:t>Beschrijf</a:t>
            </a:r>
            <a:r>
              <a:rPr lang="en-US" dirty="0" smtClean="0"/>
              <a:t> heel </a:t>
            </a:r>
            <a:r>
              <a:rPr lang="en-US" dirty="0" err="1" smtClean="0"/>
              <a:t>kort</a:t>
            </a:r>
            <a:r>
              <a:rPr lang="en-US" dirty="0" smtClean="0"/>
              <a:t> het </a:t>
            </a:r>
            <a:r>
              <a:rPr lang="en-US" dirty="0" err="1" smtClean="0"/>
              <a:t>probleem</a:t>
            </a:r>
            <a:r>
              <a:rPr lang="en-US" dirty="0" smtClean="0"/>
              <a:t>, wat is het </a:t>
            </a:r>
            <a:r>
              <a:rPr lang="en-US" dirty="0" err="1" smtClean="0"/>
              <a:t>probleem</a:t>
            </a:r>
            <a:r>
              <a:rPr lang="en-US" dirty="0" smtClean="0"/>
              <a:t>, </a:t>
            </a:r>
            <a:r>
              <a:rPr lang="en-US" dirty="0" err="1" smtClean="0"/>
              <a:t>waar</a:t>
            </a:r>
            <a:r>
              <a:rPr lang="en-US" dirty="0" smtClean="0"/>
              <a:t> </a:t>
            </a:r>
            <a:r>
              <a:rPr lang="en-US" dirty="0" err="1" smtClean="0"/>
              <a:t>gaat</a:t>
            </a:r>
            <a:r>
              <a:rPr lang="en-US" dirty="0" smtClean="0"/>
              <a:t> je </a:t>
            </a:r>
            <a:r>
              <a:rPr lang="en-US" dirty="0" err="1" smtClean="0"/>
              <a:t>betoog</a:t>
            </a:r>
            <a:r>
              <a:rPr lang="en-US" dirty="0" smtClean="0"/>
              <a:t> over?</a:t>
            </a:r>
          </a:p>
          <a:p>
            <a:pPr marL="457200" indent="-457200">
              <a:buFont typeface="+mj-lt"/>
              <a:buAutoNum type="arabicPeriod"/>
            </a:pPr>
            <a:r>
              <a:rPr lang="en-US" dirty="0" smtClean="0"/>
              <a:t>Wat is je </a:t>
            </a:r>
            <a:r>
              <a:rPr lang="en-US" dirty="0" err="1" smtClean="0"/>
              <a:t>standpunt</a:t>
            </a:r>
            <a:r>
              <a:rPr lang="en-US" dirty="0" smtClean="0"/>
              <a:t>/je </a:t>
            </a:r>
            <a:r>
              <a:rPr lang="en-US" dirty="0" err="1" smtClean="0"/>
              <a:t>mening</a:t>
            </a:r>
            <a:r>
              <a:rPr lang="en-US" dirty="0" smtClean="0"/>
              <a:t>? </a:t>
            </a:r>
            <a:r>
              <a:rPr lang="en-US" dirty="0" err="1" smtClean="0"/>
              <a:t>Dit</a:t>
            </a:r>
            <a:r>
              <a:rPr lang="en-US" dirty="0" smtClean="0"/>
              <a:t> </a:t>
            </a:r>
            <a:r>
              <a:rPr lang="en-US" dirty="0" err="1" smtClean="0"/>
              <a:t>moet</a:t>
            </a:r>
            <a:r>
              <a:rPr lang="en-US" dirty="0" smtClean="0"/>
              <a:t> </a:t>
            </a:r>
            <a:r>
              <a:rPr lang="en-US" dirty="0" err="1" smtClean="0"/>
              <a:t>duidelijk</a:t>
            </a:r>
            <a:r>
              <a:rPr lang="en-US" dirty="0" smtClean="0"/>
              <a:t> </a:t>
            </a:r>
            <a:r>
              <a:rPr lang="en-US" dirty="0" err="1" smtClean="0"/>
              <a:t>zijn</a:t>
            </a:r>
            <a:r>
              <a:rPr lang="en-US" dirty="0" smtClean="0"/>
              <a:t>!</a:t>
            </a:r>
          </a:p>
        </p:txBody>
      </p:sp>
      <p:sp>
        <p:nvSpPr>
          <p:cNvPr id="5" name="Text Placeholder 4"/>
          <p:cNvSpPr>
            <a:spLocks noGrp="1"/>
          </p:cNvSpPr>
          <p:nvPr>
            <p:ph type="body" sz="quarter" idx="3"/>
          </p:nvPr>
        </p:nvSpPr>
        <p:spPr/>
        <p:txBody>
          <a:bodyPr/>
          <a:lstStyle/>
          <a:p>
            <a:r>
              <a:rPr lang="en-US" dirty="0" err="1" smtClean="0"/>
              <a:t>Afsluiting</a:t>
            </a:r>
            <a:r>
              <a:rPr lang="en-US" dirty="0" smtClean="0"/>
              <a:t> (2 </a:t>
            </a:r>
            <a:r>
              <a:rPr lang="en-US" dirty="0" err="1" smtClean="0"/>
              <a:t>punten</a:t>
            </a:r>
            <a:r>
              <a:rPr lang="en-US" dirty="0" smtClean="0"/>
              <a:t>):</a:t>
            </a:r>
            <a:endParaRPr lang="en-US" dirty="0"/>
          </a:p>
        </p:txBody>
      </p:sp>
      <p:sp>
        <p:nvSpPr>
          <p:cNvPr id="6" name="Content Placeholder 5"/>
          <p:cNvSpPr>
            <a:spLocks noGrp="1"/>
          </p:cNvSpPr>
          <p:nvPr>
            <p:ph sz="quarter" idx="4"/>
          </p:nvPr>
        </p:nvSpPr>
        <p:spPr/>
        <p:txBody>
          <a:bodyPr/>
          <a:lstStyle/>
          <a:p>
            <a:pPr marL="457200" indent="-457200">
              <a:buFont typeface="+mj-lt"/>
              <a:buAutoNum type="arabicPeriod"/>
            </a:pPr>
            <a:r>
              <a:rPr lang="en-US" dirty="0"/>
              <a:t>C</a:t>
            </a:r>
            <a:r>
              <a:rPr lang="en-US" dirty="0" smtClean="0"/>
              <a:t>onclusie: In je </a:t>
            </a:r>
            <a:r>
              <a:rPr lang="en-US" dirty="0" err="1" smtClean="0"/>
              <a:t>conclusie</a:t>
            </a:r>
            <a:r>
              <a:rPr lang="en-US" dirty="0" smtClean="0"/>
              <a:t> </a:t>
            </a:r>
            <a:r>
              <a:rPr lang="en-US" dirty="0" err="1" smtClean="0"/>
              <a:t>schrijf</a:t>
            </a:r>
            <a:r>
              <a:rPr lang="en-US" dirty="0" smtClean="0"/>
              <a:t> je nog </a:t>
            </a:r>
            <a:r>
              <a:rPr lang="en-US" dirty="0" err="1" smtClean="0"/>
              <a:t>een</a:t>
            </a:r>
            <a:r>
              <a:rPr lang="en-US" dirty="0" smtClean="0"/>
              <a:t> </a:t>
            </a:r>
            <a:r>
              <a:rPr lang="en-US" dirty="0" err="1" smtClean="0"/>
              <a:t>keer</a:t>
            </a:r>
            <a:r>
              <a:rPr lang="en-US" dirty="0"/>
              <a:t> </a:t>
            </a:r>
            <a:r>
              <a:rPr lang="en-US" dirty="0" smtClean="0"/>
              <a:t>heel in het </a:t>
            </a:r>
            <a:r>
              <a:rPr lang="en-US" dirty="0" err="1" smtClean="0"/>
              <a:t>kort</a:t>
            </a:r>
            <a:r>
              <a:rPr lang="en-US" dirty="0" smtClean="0"/>
              <a:t> de kern van je </a:t>
            </a:r>
            <a:r>
              <a:rPr lang="en-US" dirty="0" err="1" smtClean="0"/>
              <a:t>argumentatie</a:t>
            </a:r>
            <a:r>
              <a:rPr lang="en-US" dirty="0" smtClean="0"/>
              <a:t>. Je </a:t>
            </a:r>
            <a:r>
              <a:rPr lang="en-US" dirty="0" err="1" smtClean="0"/>
              <a:t>schrijft</a:t>
            </a:r>
            <a:r>
              <a:rPr lang="en-US" dirty="0" smtClean="0"/>
              <a:t> dus heel </a:t>
            </a:r>
            <a:r>
              <a:rPr lang="en-US" dirty="0" err="1" smtClean="0"/>
              <a:t>kort</a:t>
            </a:r>
            <a:r>
              <a:rPr lang="en-US" dirty="0" smtClean="0"/>
              <a:t> de </a:t>
            </a:r>
            <a:r>
              <a:rPr lang="en-US" dirty="0" err="1" smtClean="0"/>
              <a:t>argumenten</a:t>
            </a:r>
            <a:r>
              <a:rPr lang="en-US" dirty="0" smtClean="0"/>
              <a:t> nog </a:t>
            </a:r>
            <a:r>
              <a:rPr lang="en-US" dirty="0" err="1" smtClean="0"/>
              <a:t>een</a:t>
            </a:r>
            <a:r>
              <a:rPr lang="en-US" dirty="0" smtClean="0"/>
              <a:t> </a:t>
            </a:r>
            <a:r>
              <a:rPr lang="en-US" dirty="0" err="1" smtClean="0"/>
              <a:t>keer</a:t>
            </a:r>
            <a:r>
              <a:rPr lang="en-US" dirty="0" smtClean="0"/>
              <a:t>.</a:t>
            </a:r>
          </a:p>
          <a:p>
            <a:pPr marL="457200" indent="-457200">
              <a:buFont typeface="+mj-lt"/>
              <a:buAutoNum type="arabicPeriod"/>
            </a:pPr>
            <a:r>
              <a:rPr lang="en-US" dirty="0" err="1" smtClean="0"/>
              <a:t>Uitsmijter</a:t>
            </a:r>
            <a:r>
              <a:rPr lang="en-US" dirty="0" smtClean="0"/>
              <a:t>: </a:t>
            </a:r>
            <a:r>
              <a:rPr lang="en-US" dirty="0" err="1" smtClean="0"/>
              <a:t>bedenk</a:t>
            </a:r>
            <a:r>
              <a:rPr lang="en-US" dirty="0" smtClean="0"/>
              <a:t> </a:t>
            </a:r>
            <a:r>
              <a:rPr lang="en-US" dirty="0" err="1" smtClean="0"/>
              <a:t>als</a:t>
            </a:r>
            <a:r>
              <a:rPr lang="en-US" dirty="0" smtClean="0"/>
              <a:t> het </a:t>
            </a:r>
            <a:r>
              <a:rPr lang="en-US" dirty="0" err="1" smtClean="0"/>
              <a:t>kan</a:t>
            </a:r>
            <a:r>
              <a:rPr lang="en-US" dirty="0" smtClean="0"/>
              <a:t> </a:t>
            </a:r>
            <a:r>
              <a:rPr lang="en-US" dirty="0" err="1" smtClean="0"/>
              <a:t>een</a:t>
            </a:r>
            <a:r>
              <a:rPr lang="en-US" dirty="0" smtClean="0"/>
              <a:t> </a:t>
            </a:r>
            <a:r>
              <a:rPr lang="en-US" dirty="0" err="1" smtClean="0"/>
              <a:t>leuke</a:t>
            </a:r>
            <a:r>
              <a:rPr lang="en-US" dirty="0" smtClean="0"/>
              <a:t> </a:t>
            </a:r>
            <a:r>
              <a:rPr lang="en-US" dirty="0" err="1" smtClean="0"/>
              <a:t>slotzin</a:t>
            </a:r>
            <a:r>
              <a:rPr lang="en-US" dirty="0" smtClean="0"/>
              <a:t>. </a:t>
            </a:r>
            <a:r>
              <a:rPr lang="en-US" dirty="0" err="1" smtClean="0"/>
              <a:t>Soms</a:t>
            </a:r>
            <a:r>
              <a:rPr lang="en-US" dirty="0" smtClean="0"/>
              <a:t> is het </a:t>
            </a:r>
            <a:r>
              <a:rPr lang="en-US" dirty="0" err="1" smtClean="0"/>
              <a:t>handig</a:t>
            </a:r>
            <a:r>
              <a:rPr lang="en-US" dirty="0" smtClean="0"/>
              <a:t> om </a:t>
            </a:r>
            <a:r>
              <a:rPr lang="en-US" dirty="0" err="1" smtClean="0"/>
              <a:t>terug</a:t>
            </a:r>
            <a:r>
              <a:rPr lang="en-US" dirty="0" smtClean="0"/>
              <a:t> </a:t>
            </a:r>
            <a:r>
              <a:rPr lang="en-US" dirty="0" err="1" smtClean="0"/>
              <a:t>te</a:t>
            </a:r>
            <a:r>
              <a:rPr lang="en-US" dirty="0" smtClean="0"/>
              <a:t> </a:t>
            </a:r>
            <a:r>
              <a:rPr lang="en-US" dirty="0" err="1" smtClean="0"/>
              <a:t>wijzen</a:t>
            </a:r>
            <a:r>
              <a:rPr lang="en-US" dirty="0" smtClean="0"/>
              <a:t> </a:t>
            </a:r>
            <a:r>
              <a:rPr lang="en-US" dirty="0" err="1" smtClean="0"/>
              <a:t>naar</a:t>
            </a:r>
            <a:r>
              <a:rPr lang="en-US" dirty="0" smtClean="0"/>
              <a:t> je </a:t>
            </a:r>
            <a:r>
              <a:rPr lang="en-US" dirty="0" err="1" smtClean="0"/>
              <a:t>inleiding</a:t>
            </a:r>
            <a:r>
              <a:rPr lang="en-US" dirty="0" smtClean="0"/>
              <a:t> of </a:t>
            </a:r>
            <a:r>
              <a:rPr lang="en-US" dirty="0" err="1" smtClean="0"/>
              <a:t>titel</a:t>
            </a:r>
            <a:r>
              <a:rPr lang="en-US" dirty="0" smtClean="0"/>
              <a:t>. Een </a:t>
            </a:r>
            <a:r>
              <a:rPr lang="en-US" dirty="0" err="1" smtClean="0"/>
              <a:t>cynisch</a:t>
            </a:r>
            <a:r>
              <a:rPr lang="en-US" dirty="0" smtClean="0"/>
              <a:t> </a:t>
            </a:r>
            <a:r>
              <a:rPr lang="en-US" dirty="0" err="1" smtClean="0"/>
              <a:t>grapje</a:t>
            </a:r>
            <a:r>
              <a:rPr lang="en-US" dirty="0" smtClean="0"/>
              <a:t> </a:t>
            </a:r>
            <a:r>
              <a:rPr lang="en-US" dirty="0" err="1" smtClean="0"/>
              <a:t>doet</a:t>
            </a:r>
            <a:r>
              <a:rPr lang="en-US" dirty="0" smtClean="0"/>
              <a:t> het </a:t>
            </a:r>
            <a:r>
              <a:rPr lang="en-US" dirty="0" err="1" smtClean="0"/>
              <a:t>ook</a:t>
            </a:r>
            <a:r>
              <a:rPr lang="en-US" dirty="0" smtClean="0"/>
              <a:t> </a:t>
            </a:r>
            <a:r>
              <a:rPr lang="en-US" dirty="0" err="1" smtClean="0"/>
              <a:t>altijd</a:t>
            </a:r>
            <a:r>
              <a:rPr lang="en-US" dirty="0" smtClean="0"/>
              <a:t> </a:t>
            </a:r>
            <a:r>
              <a:rPr lang="en-US" dirty="0" err="1" smtClean="0"/>
              <a:t>goed</a:t>
            </a:r>
            <a:r>
              <a:rPr lang="en-US" dirty="0" smtClean="0"/>
              <a:t>.</a:t>
            </a:r>
            <a:endParaRPr lang="en-US" dirty="0"/>
          </a:p>
        </p:txBody>
      </p:sp>
    </p:spTree>
    <p:extLst>
      <p:ext uri="{BB962C8B-B14F-4D97-AF65-F5344CB8AC3E}">
        <p14:creationId xmlns:p14="http://schemas.microsoft.com/office/powerpoint/2010/main" val="7798204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4"/>
            <a:ext cx="10058400" cy="1070710"/>
          </a:xfrm>
        </p:spPr>
        <p:txBody>
          <a:bodyPr/>
          <a:lstStyle/>
          <a:p>
            <a:r>
              <a:rPr lang="en-US" dirty="0" err="1" smtClean="0"/>
              <a:t>Stap</a:t>
            </a:r>
            <a:r>
              <a:rPr lang="en-US" dirty="0" smtClean="0"/>
              <a:t> 7: </a:t>
            </a:r>
            <a:r>
              <a:rPr lang="en-US" dirty="0" err="1" smtClean="0"/>
              <a:t>inleiding</a:t>
            </a:r>
            <a:r>
              <a:rPr lang="en-US" dirty="0" smtClean="0"/>
              <a:t> (alinea 1) </a:t>
            </a:r>
            <a:endParaRPr lang="en-US" dirty="0"/>
          </a:p>
        </p:txBody>
      </p:sp>
      <p:sp>
        <p:nvSpPr>
          <p:cNvPr id="4" name="Content Placeholder 3"/>
          <p:cNvSpPr>
            <a:spLocks noGrp="1"/>
          </p:cNvSpPr>
          <p:nvPr>
            <p:ph sz="half" idx="2"/>
          </p:nvPr>
        </p:nvSpPr>
        <p:spPr>
          <a:xfrm>
            <a:off x="1097280" y="1846052"/>
            <a:ext cx="4937760" cy="4114482"/>
          </a:xfrm>
        </p:spPr>
        <p:txBody>
          <a:bodyPr>
            <a:normAutofit/>
          </a:bodyPr>
          <a:lstStyle/>
          <a:p>
            <a:pPr marL="457200" indent="-457200">
              <a:buFont typeface="+mj-lt"/>
              <a:buAutoNum type="arabicPeriod"/>
            </a:pPr>
            <a:r>
              <a:rPr lang="en-US" dirty="0" err="1" smtClean="0"/>
              <a:t>Bedenk</a:t>
            </a:r>
            <a:r>
              <a:rPr lang="en-US" dirty="0" smtClean="0"/>
              <a:t> </a:t>
            </a:r>
            <a:r>
              <a:rPr lang="en-US" dirty="0" err="1" smtClean="0"/>
              <a:t>een</a:t>
            </a:r>
            <a:r>
              <a:rPr lang="en-US" dirty="0" smtClean="0"/>
              <a:t> </a:t>
            </a:r>
            <a:r>
              <a:rPr lang="en-US" dirty="0" err="1" smtClean="0"/>
              <a:t>binnenkomer</a:t>
            </a:r>
            <a:r>
              <a:rPr lang="en-US" dirty="0" smtClean="0"/>
              <a:t>: </a:t>
            </a:r>
            <a:r>
              <a:rPr lang="en-US" dirty="0" err="1" smtClean="0"/>
              <a:t>een</a:t>
            </a:r>
            <a:r>
              <a:rPr lang="en-US" dirty="0" smtClean="0"/>
              <a:t> </a:t>
            </a:r>
            <a:r>
              <a:rPr lang="en-US" dirty="0" err="1" smtClean="0"/>
              <a:t>manier</a:t>
            </a:r>
            <a:r>
              <a:rPr lang="en-US" dirty="0" smtClean="0"/>
              <a:t> om </a:t>
            </a:r>
            <a:r>
              <a:rPr lang="en-US" dirty="0" err="1" smtClean="0"/>
              <a:t>aandacht</a:t>
            </a:r>
            <a:r>
              <a:rPr lang="en-US" dirty="0" smtClean="0"/>
              <a:t> </a:t>
            </a:r>
            <a:r>
              <a:rPr lang="en-US" dirty="0" err="1" smtClean="0"/>
              <a:t>te</a:t>
            </a:r>
            <a:r>
              <a:rPr lang="en-US" dirty="0" smtClean="0"/>
              <a:t> </a:t>
            </a:r>
            <a:r>
              <a:rPr lang="en-US" dirty="0" err="1" smtClean="0"/>
              <a:t>trekken</a:t>
            </a:r>
            <a:r>
              <a:rPr lang="en-US" dirty="0" smtClean="0"/>
              <a:t>, </a:t>
            </a:r>
            <a:r>
              <a:rPr lang="en-US" dirty="0" err="1" smtClean="0"/>
              <a:t>bedenk</a:t>
            </a:r>
            <a:r>
              <a:rPr lang="en-US" dirty="0" smtClean="0"/>
              <a:t> </a:t>
            </a:r>
            <a:r>
              <a:rPr lang="en-US" dirty="0" err="1" smtClean="0"/>
              <a:t>iets</a:t>
            </a:r>
            <a:r>
              <a:rPr lang="en-US" dirty="0" smtClean="0"/>
              <a:t> </a:t>
            </a:r>
            <a:r>
              <a:rPr lang="en-US" dirty="0" err="1" smtClean="0"/>
              <a:t>leuks</a:t>
            </a:r>
            <a:r>
              <a:rPr lang="en-US" dirty="0" smtClean="0"/>
              <a:t> </a:t>
            </a:r>
            <a:r>
              <a:rPr lang="en-US" dirty="0" err="1" smtClean="0"/>
              <a:t>waardoor</a:t>
            </a:r>
            <a:r>
              <a:rPr lang="en-US" dirty="0" smtClean="0"/>
              <a:t> </a:t>
            </a:r>
            <a:r>
              <a:rPr lang="en-US" dirty="0" err="1" smtClean="0"/>
              <a:t>mensen</a:t>
            </a:r>
            <a:r>
              <a:rPr lang="en-US" dirty="0" smtClean="0"/>
              <a:t> </a:t>
            </a:r>
            <a:r>
              <a:rPr lang="en-US" dirty="0" err="1" smtClean="0"/>
              <a:t>jouw</a:t>
            </a:r>
            <a:r>
              <a:rPr lang="en-US" dirty="0" smtClean="0"/>
              <a:t> </a:t>
            </a:r>
            <a:r>
              <a:rPr lang="en-US" dirty="0" err="1" smtClean="0"/>
              <a:t>mening</a:t>
            </a:r>
            <a:r>
              <a:rPr lang="en-US" dirty="0" smtClean="0"/>
              <a:t> </a:t>
            </a:r>
            <a:r>
              <a:rPr lang="en-US" dirty="0" err="1" smtClean="0"/>
              <a:t>willen</a:t>
            </a:r>
            <a:r>
              <a:rPr lang="en-US" dirty="0" smtClean="0"/>
              <a:t> </a:t>
            </a:r>
            <a:r>
              <a:rPr lang="en-US" dirty="0" err="1" smtClean="0"/>
              <a:t>lezen</a:t>
            </a:r>
            <a:r>
              <a:rPr lang="en-US" dirty="0" smtClean="0"/>
              <a:t>.</a:t>
            </a:r>
          </a:p>
          <a:p>
            <a:pPr marL="457200" indent="-457200">
              <a:buFont typeface="+mj-lt"/>
              <a:buAutoNum type="arabicPeriod"/>
            </a:pPr>
            <a:r>
              <a:rPr lang="en-US" u="sng" dirty="0" err="1" smtClean="0"/>
              <a:t>Aanleiding</a:t>
            </a:r>
            <a:r>
              <a:rPr lang="en-US" u="sng" dirty="0" smtClean="0"/>
              <a:t>:</a:t>
            </a:r>
            <a:r>
              <a:rPr lang="en-US" dirty="0" smtClean="0"/>
              <a:t> </a:t>
            </a:r>
            <a:r>
              <a:rPr lang="en-US" dirty="0" err="1" smtClean="0"/>
              <a:t>verwijs</a:t>
            </a:r>
            <a:r>
              <a:rPr lang="en-US" dirty="0" smtClean="0"/>
              <a:t> </a:t>
            </a:r>
            <a:r>
              <a:rPr lang="en-US" dirty="0" err="1" smtClean="0"/>
              <a:t>naar</a:t>
            </a:r>
            <a:r>
              <a:rPr lang="en-US" dirty="0" smtClean="0"/>
              <a:t> het </a:t>
            </a:r>
            <a:r>
              <a:rPr lang="en-US" dirty="0" err="1" smtClean="0"/>
              <a:t>artikel</a:t>
            </a:r>
            <a:r>
              <a:rPr lang="en-US" dirty="0" smtClean="0"/>
              <a:t>, </a:t>
            </a:r>
            <a:r>
              <a:rPr lang="en-US" dirty="0" err="1" smtClean="0"/>
              <a:t>waar</a:t>
            </a:r>
            <a:r>
              <a:rPr lang="en-US" dirty="0" smtClean="0"/>
              <a:t> </a:t>
            </a:r>
            <a:r>
              <a:rPr lang="en-US" dirty="0" err="1" smtClean="0"/>
              <a:t>stond</a:t>
            </a:r>
            <a:r>
              <a:rPr lang="en-US" dirty="0" smtClean="0"/>
              <a:t> de </a:t>
            </a:r>
            <a:r>
              <a:rPr lang="en-US" dirty="0" err="1" smtClean="0"/>
              <a:t>tekst</a:t>
            </a:r>
            <a:r>
              <a:rPr lang="en-US" dirty="0" smtClean="0"/>
              <a:t> in, </a:t>
            </a:r>
            <a:r>
              <a:rPr lang="en-US" dirty="0" err="1" smtClean="0"/>
              <a:t>wanneer</a:t>
            </a:r>
            <a:r>
              <a:rPr lang="en-US" dirty="0" smtClean="0"/>
              <a:t>, ( door </a:t>
            </a:r>
            <a:r>
              <a:rPr lang="en-US" dirty="0" err="1" smtClean="0"/>
              <a:t>wie</a:t>
            </a:r>
            <a:r>
              <a:rPr lang="en-US" dirty="0" smtClean="0"/>
              <a:t>) </a:t>
            </a:r>
            <a:r>
              <a:rPr lang="en-US" dirty="0" err="1" smtClean="0"/>
              <a:t>werd</a:t>
            </a:r>
            <a:r>
              <a:rPr lang="en-US" dirty="0" smtClean="0"/>
              <a:t> het </a:t>
            </a:r>
            <a:r>
              <a:rPr lang="en-US" dirty="0" err="1" smtClean="0"/>
              <a:t>geschreven</a:t>
            </a:r>
            <a:r>
              <a:rPr lang="en-US" dirty="0" smtClean="0"/>
              <a:t>?</a:t>
            </a:r>
          </a:p>
          <a:p>
            <a:pPr marL="457200" indent="-457200">
              <a:buFont typeface="+mj-lt"/>
              <a:buAutoNum type="arabicPeriod"/>
            </a:pPr>
            <a:r>
              <a:rPr lang="en-US" dirty="0" err="1" smtClean="0"/>
              <a:t>Beschrijf</a:t>
            </a:r>
            <a:r>
              <a:rPr lang="en-US" dirty="0" smtClean="0"/>
              <a:t> heel </a:t>
            </a:r>
            <a:r>
              <a:rPr lang="en-US" dirty="0" err="1" smtClean="0"/>
              <a:t>kort</a:t>
            </a:r>
            <a:r>
              <a:rPr lang="en-US" dirty="0" smtClean="0"/>
              <a:t> het </a:t>
            </a:r>
            <a:r>
              <a:rPr lang="en-US" dirty="0" err="1" smtClean="0"/>
              <a:t>probleem</a:t>
            </a:r>
            <a:r>
              <a:rPr lang="en-US" dirty="0" smtClean="0"/>
              <a:t>, wat is het </a:t>
            </a:r>
            <a:r>
              <a:rPr lang="en-US" dirty="0" err="1" smtClean="0"/>
              <a:t>probleem</a:t>
            </a:r>
            <a:r>
              <a:rPr lang="en-US" dirty="0" smtClean="0"/>
              <a:t>, </a:t>
            </a:r>
            <a:r>
              <a:rPr lang="en-US" dirty="0" err="1" smtClean="0"/>
              <a:t>waar</a:t>
            </a:r>
            <a:r>
              <a:rPr lang="en-US" dirty="0" smtClean="0"/>
              <a:t> </a:t>
            </a:r>
            <a:r>
              <a:rPr lang="en-US" dirty="0" err="1" smtClean="0"/>
              <a:t>gaat</a:t>
            </a:r>
            <a:r>
              <a:rPr lang="en-US" dirty="0" smtClean="0"/>
              <a:t> je </a:t>
            </a:r>
            <a:r>
              <a:rPr lang="en-US" dirty="0" err="1" smtClean="0"/>
              <a:t>betoog</a:t>
            </a:r>
            <a:r>
              <a:rPr lang="en-US" dirty="0" smtClean="0"/>
              <a:t> over?</a:t>
            </a:r>
          </a:p>
          <a:p>
            <a:pPr marL="457200" indent="-457200">
              <a:buFont typeface="+mj-lt"/>
              <a:buAutoNum type="arabicPeriod"/>
            </a:pPr>
            <a:r>
              <a:rPr lang="en-US" dirty="0" smtClean="0"/>
              <a:t>Wat is je </a:t>
            </a:r>
            <a:r>
              <a:rPr lang="en-US" b="1" u="sng" dirty="0" err="1" smtClean="0"/>
              <a:t>standpunt</a:t>
            </a:r>
            <a:r>
              <a:rPr lang="en-US" b="1" u="sng" dirty="0" smtClean="0"/>
              <a:t>/je </a:t>
            </a:r>
            <a:r>
              <a:rPr lang="en-US" b="1" u="sng" dirty="0" err="1" smtClean="0"/>
              <a:t>mening</a:t>
            </a:r>
            <a:r>
              <a:rPr lang="en-US" b="1" u="sng" dirty="0" smtClean="0"/>
              <a:t>?</a:t>
            </a:r>
            <a:r>
              <a:rPr lang="en-US" dirty="0" smtClean="0"/>
              <a:t> </a:t>
            </a:r>
            <a:r>
              <a:rPr lang="en-US" dirty="0" err="1" smtClean="0"/>
              <a:t>Dit</a:t>
            </a:r>
            <a:r>
              <a:rPr lang="en-US" dirty="0" smtClean="0"/>
              <a:t> </a:t>
            </a:r>
            <a:r>
              <a:rPr lang="en-US" dirty="0" err="1" smtClean="0"/>
              <a:t>moet</a:t>
            </a:r>
            <a:r>
              <a:rPr lang="en-US" dirty="0" smtClean="0"/>
              <a:t> </a:t>
            </a:r>
            <a:r>
              <a:rPr lang="en-US" dirty="0" err="1" smtClean="0"/>
              <a:t>duidelijk</a:t>
            </a:r>
            <a:r>
              <a:rPr lang="en-US" dirty="0" smtClean="0"/>
              <a:t> </a:t>
            </a:r>
            <a:r>
              <a:rPr lang="en-US" dirty="0" err="1" smtClean="0"/>
              <a:t>zijn</a:t>
            </a:r>
            <a:r>
              <a:rPr lang="en-US" dirty="0" smtClean="0"/>
              <a:t>!</a:t>
            </a:r>
          </a:p>
        </p:txBody>
      </p:sp>
      <p:sp>
        <p:nvSpPr>
          <p:cNvPr id="6" name="Content Placeholder 5"/>
          <p:cNvSpPr>
            <a:spLocks noGrp="1"/>
          </p:cNvSpPr>
          <p:nvPr>
            <p:ph sz="quarter" idx="4"/>
          </p:nvPr>
        </p:nvSpPr>
        <p:spPr>
          <a:xfrm>
            <a:off x="6217920" y="1846052"/>
            <a:ext cx="4937760" cy="4114482"/>
          </a:xfrm>
        </p:spPr>
        <p:txBody>
          <a:bodyPr>
            <a:normAutofit fontScale="92500" lnSpcReduction="10000"/>
          </a:bodyPr>
          <a:lstStyle/>
          <a:p>
            <a:pPr marL="0" indent="0">
              <a:buNone/>
            </a:pPr>
            <a:r>
              <a:rPr lang="en-US" dirty="0" smtClean="0"/>
              <a:t>Heeft u </a:t>
            </a:r>
            <a:r>
              <a:rPr lang="en-US" dirty="0" err="1" smtClean="0"/>
              <a:t>een</a:t>
            </a:r>
            <a:r>
              <a:rPr lang="en-US" dirty="0" smtClean="0"/>
              <a:t> </a:t>
            </a:r>
            <a:r>
              <a:rPr lang="en-US" dirty="0" err="1" smtClean="0"/>
              <a:t>huisdier</a:t>
            </a:r>
            <a:r>
              <a:rPr lang="en-US" dirty="0" smtClean="0"/>
              <a:t>? </a:t>
            </a:r>
            <a:r>
              <a:rPr lang="en-US" dirty="0" err="1" smtClean="0"/>
              <a:t>Verzorgt</a:t>
            </a:r>
            <a:r>
              <a:rPr lang="en-US" dirty="0" smtClean="0"/>
              <a:t> u hem of </a:t>
            </a:r>
            <a:r>
              <a:rPr lang="en-US" dirty="0" err="1" smtClean="0"/>
              <a:t>haar</a:t>
            </a:r>
            <a:r>
              <a:rPr lang="en-US" dirty="0" smtClean="0"/>
              <a:t> </a:t>
            </a:r>
            <a:r>
              <a:rPr lang="en-US" dirty="0" err="1" smtClean="0"/>
              <a:t>goed</a:t>
            </a:r>
            <a:r>
              <a:rPr lang="en-US" dirty="0" smtClean="0"/>
              <a:t>? En </a:t>
            </a:r>
            <a:r>
              <a:rPr lang="en-US" dirty="0" err="1" smtClean="0"/>
              <a:t>als</a:t>
            </a:r>
            <a:r>
              <a:rPr lang="en-US" dirty="0" smtClean="0"/>
              <a:t> u </a:t>
            </a:r>
            <a:r>
              <a:rPr lang="en-US" dirty="0" err="1" smtClean="0"/>
              <a:t>geen</a:t>
            </a:r>
            <a:r>
              <a:rPr lang="en-US" dirty="0" smtClean="0"/>
              <a:t> </a:t>
            </a:r>
            <a:r>
              <a:rPr lang="en-US" dirty="0" err="1" smtClean="0"/>
              <a:t>huisdier</a:t>
            </a:r>
            <a:r>
              <a:rPr lang="en-US" dirty="0" smtClean="0"/>
              <a:t> </a:t>
            </a:r>
            <a:r>
              <a:rPr lang="en-US" dirty="0" err="1" smtClean="0"/>
              <a:t>heeft</a:t>
            </a:r>
            <a:r>
              <a:rPr lang="en-US" dirty="0"/>
              <a:t>:</a:t>
            </a:r>
            <a:r>
              <a:rPr lang="en-US" dirty="0" smtClean="0"/>
              <a:t> </a:t>
            </a:r>
            <a:r>
              <a:rPr lang="en-US" dirty="0" err="1" smtClean="0"/>
              <a:t>vind</a:t>
            </a:r>
            <a:r>
              <a:rPr lang="en-US" dirty="0" smtClean="0"/>
              <a:t> u het </a:t>
            </a:r>
            <a:r>
              <a:rPr lang="en-US" dirty="0" err="1" smtClean="0"/>
              <a:t>leuk</a:t>
            </a:r>
            <a:r>
              <a:rPr lang="en-US" dirty="0" smtClean="0"/>
              <a:t> om </a:t>
            </a:r>
            <a:r>
              <a:rPr lang="en-US" dirty="0" err="1" smtClean="0"/>
              <a:t>straathonden</a:t>
            </a:r>
            <a:r>
              <a:rPr lang="en-US" dirty="0" smtClean="0"/>
              <a:t> op </a:t>
            </a:r>
            <a:r>
              <a:rPr lang="en-US" dirty="0" err="1" smtClean="0"/>
              <a:t>straat</a:t>
            </a:r>
            <a:r>
              <a:rPr lang="en-US" dirty="0" smtClean="0"/>
              <a:t> </a:t>
            </a:r>
            <a:r>
              <a:rPr lang="en-US" dirty="0" err="1" smtClean="0"/>
              <a:t>te</a:t>
            </a:r>
            <a:r>
              <a:rPr lang="en-US" dirty="0" smtClean="0"/>
              <a:t> </a:t>
            </a:r>
            <a:r>
              <a:rPr lang="en-US" dirty="0" err="1" smtClean="0"/>
              <a:t>zien</a:t>
            </a:r>
            <a:r>
              <a:rPr lang="en-US" dirty="0" smtClean="0"/>
              <a:t>? Ik </a:t>
            </a:r>
            <a:r>
              <a:rPr lang="en-US" dirty="0" err="1" smtClean="0"/>
              <a:t>denk</a:t>
            </a:r>
            <a:r>
              <a:rPr lang="en-US" dirty="0" smtClean="0"/>
              <a:t> dat </a:t>
            </a:r>
            <a:r>
              <a:rPr lang="en-US" dirty="0" err="1" smtClean="0"/>
              <a:t>uw</a:t>
            </a:r>
            <a:r>
              <a:rPr lang="en-US" dirty="0" smtClean="0"/>
              <a:t> </a:t>
            </a:r>
            <a:r>
              <a:rPr lang="en-US" dirty="0" err="1" smtClean="0"/>
              <a:t>antwoord</a:t>
            </a:r>
            <a:r>
              <a:rPr lang="en-US" dirty="0" smtClean="0"/>
              <a:t> op de </a:t>
            </a:r>
            <a:r>
              <a:rPr lang="en-US" dirty="0" err="1" smtClean="0"/>
              <a:t>laatste</a:t>
            </a:r>
            <a:r>
              <a:rPr lang="en-US" dirty="0" smtClean="0"/>
              <a:t> </a:t>
            </a:r>
            <a:r>
              <a:rPr lang="en-US" dirty="0" err="1" smtClean="0"/>
              <a:t>vraag</a:t>
            </a:r>
            <a:r>
              <a:rPr lang="en-US" dirty="0" smtClean="0"/>
              <a:t> ‘nee’ is. </a:t>
            </a:r>
            <a:r>
              <a:rPr lang="en-US" dirty="0" err="1" smtClean="0"/>
              <a:t>Helaas</a:t>
            </a:r>
            <a:r>
              <a:rPr lang="en-US" dirty="0" smtClean="0"/>
              <a:t> ben </a:t>
            </a:r>
            <a:r>
              <a:rPr lang="en-US" dirty="0" err="1" smtClean="0"/>
              <a:t>ik</a:t>
            </a:r>
            <a:r>
              <a:rPr lang="en-US" dirty="0" smtClean="0"/>
              <a:t> bang dat het </a:t>
            </a:r>
            <a:r>
              <a:rPr lang="en-US" dirty="0" err="1" smtClean="0"/>
              <a:t>binnenkort</a:t>
            </a:r>
            <a:r>
              <a:rPr lang="en-US" dirty="0" smtClean="0"/>
              <a:t> </a:t>
            </a:r>
            <a:r>
              <a:rPr lang="en-US" dirty="0" err="1" smtClean="0"/>
              <a:t>toch</a:t>
            </a:r>
            <a:r>
              <a:rPr lang="en-US" dirty="0" smtClean="0"/>
              <a:t> </a:t>
            </a:r>
            <a:r>
              <a:rPr lang="en-US" dirty="0" err="1" smtClean="0"/>
              <a:t>weer</a:t>
            </a:r>
            <a:r>
              <a:rPr lang="en-US" dirty="0" smtClean="0"/>
              <a:t> </a:t>
            </a:r>
            <a:r>
              <a:rPr lang="en-US" dirty="0" err="1" smtClean="0"/>
              <a:t>gaat</a:t>
            </a:r>
            <a:r>
              <a:rPr lang="en-US" dirty="0" smtClean="0"/>
              <a:t> </a:t>
            </a:r>
            <a:r>
              <a:rPr lang="en-US" dirty="0" err="1" smtClean="0"/>
              <a:t>gebeuren</a:t>
            </a:r>
            <a:r>
              <a:rPr lang="en-US" dirty="0" smtClean="0"/>
              <a:t>: </a:t>
            </a:r>
            <a:r>
              <a:rPr lang="en-US" dirty="0" err="1" smtClean="0"/>
              <a:t>straathonden</a:t>
            </a:r>
            <a:r>
              <a:rPr lang="en-US" dirty="0" smtClean="0"/>
              <a:t> op de </a:t>
            </a:r>
            <a:r>
              <a:rPr lang="en-US" dirty="0" err="1" smtClean="0"/>
              <a:t>Arubaanse</a:t>
            </a:r>
            <a:r>
              <a:rPr lang="en-US" dirty="0" smtClean="0"/>
              <a:t> </a:t>
            </a:r>
            <a:r>
              <a:rPr lang="en-US" dirty="0" err="1" smtClean="0"/>
              <a:t>straten</a:t>
            </a:r>
            <a:r>
              <a:rPr lang="en-US" dirty="0" smtClean="0"/>
              <a:t>. </a:t>
            </a:r>
          </a:p>
          <a:p>
            <a:pPr marL="0" indent="0">
              <a:buNone/>
            </a:pPr>
            <a:r>
              <a:rPr lang="en-US" dirty="0" smtClean="0"/>
              <a:t>Want in </a:t>
            </a:r>
            <a:r>
              <a:rPr lang="en-US" u="sng" dirty="0" smtClean="0"/>
              <a:t>de Amiga van 27 </a:t>
            </a:r>
            <a:r>
              <a:rPr lang="en-US" u="sng" dirty="0" err="1" smtClean="0"/>
              <a:t>februari</a:t>
            </a:r>
            <a:r>
              <a:rPr lang="en-US" u="sng" dirty="0" smtClean="0"/>
              <a:t> 2020</a:t>
            </a:r>
            <a:r>
              <a:rPr lang="en-US" dirty="0" smtClean="0"/>
              <a:t>, las </a:t>
            </a:r>
            <a:r>
              <a:rPr lang="en-US" dirty="0" err="1" smtClean="0"/>
              <a:t>ik</a:t>
            </a:r>
            <a:r>
              <a:rPr lang="en-US" dirty="0" smtClean="0"/>
              <a:t> dat het </a:t>
            </a:r>
            <a:r>
              <a:rPr lang="en-US" dirty="0" err="1" smtClean="0"/>
              <a:t>afmaakhok</a:t>
            </a:r>
            <a:r>
              <a:rPr lang="en-US" dirty="0" smtClean="0"/>
              <a:t> </a:t>
            </a:r>
            <a:r>
              <a:rPr lang="en-US" dirty="0" err="1" smtClean="0"/>
              <a:t>gesloten</a:t>
            </a:r>
            <a:r>
              <a:rPr lang="en-US" dirty="0" smtClean="0"/>
              <a:t> </a:t>
            </a:r>
            <a:r>
              <a:rPr lang="en-US" dirty="0" err="1" smtClean="0"/>
              <a:t>gaat</a:t>
            </a:r>
            <a:r>
              <a:rPr lang="en-US" dirty="0" smtClean="0"/>
              <a:t> </a:t>
            </a:r>
            <a:r>
              <a:rPr lang="en-US" dirty="0" err="1" smtClean="0"/>
              <a:t>worden</a:t>
            </a:r>
            <a:r>
              <a:rPr lang="en-US" dirty="0" smtClean="0"/>
              <a:t>.</a:t>
            </a:r>
          </a:p>
          <a:p>
            <a:pPr marL="0" indent="0">
              <a:buNone/>
            </a:pPr>
            <a:r>
              <a:rPr lang="en-US" dirty="0" smtClean="0"/>
              <a:t>Het </a:t>
            </a:r>
            <a:r>
              <a:rPr lang="en-US" dirty="0" err="1" smtClean="0"/>
              <a:t>probleem</a:t>
            </a:r>
            <a:r>
              <a:rPr lang="en-US" dirty="0" smtClean="0"/>
              <a:t> is </a:t>
            </a:r>
            <a:r>
              <a:rPr lang="en-US" u="sng" dirty="0" smtClean="0"/>
              <a:t>dat het </a:t>
            </a:r>
            <a:r>
              <a:rPr lang="en-US" u="sng" dirty="0" err="1" smtClean="0"/>
              <a:t>natuurlijk</a:t>
            </a:r>
            <a:r>
              <a:rPr lang="en-US" u="sng" dirty="0" smtClean="0"/>
              <a:t> </a:t>
            </a:r>
            <a:r>
              <a:rPr lang="en-US" u="sng" dirty="0" err="1" smtClean="0"/>
              <a:t>niet</a:t>
            </a:r>
            <a:r>
              <a:rPr lang="en-US" u="sng" dirty="0"/>
              <a:t> </a:t>
            </a:r>
            <a:r>
              <a:rPr lang="en-US" u="sng" dirty="0" err="1" smtClean="0"/>
              <a:t>diervriendelijk</a:t>
            </a:r>
            <a:r>
              <a:rPr lang="en-US" u="sng" dirty="0" smtClean="0"/>
              <a:t> is </a:t>
            </a:r>
            <a:r>
              <a:rPr lang="en-US" u="sng" dirty="0" err="1" smtClean="0"/>
              <a:t>zo’n</a:t>
            </a:r>
            <a:r>
              <a:rPr lang="en-US" u="sng" dirty="0" smtClean="0"/>
              <a:t> ‘kill-cage’ maar </a:t>
            </a:r>
            <a:r>
              <a:rPr lang="en-US" u="sng" dirty="0" err="1" smtClean="0"/>
              <a:t>straathonden</a:t>
            </a:r>
            <a:r>
              <a:rPr lang="en-US" u="sng" dirty="0" smtClean="0"/>
              <a:t> </a:t>
            </a:r>
            <a:r>
              <a:rPr lang="en-US" u="sng" dirty="0" err="1" smtClean="0"/>
              <a:t>zijn</a:t>
            </a:r>
            <a:r>
              <a:rPr lang="en-US" u="sng" dirty="0" smtClean="0"/>
              <a:t> nu </a:t>
            </a:r>
            <a:r>
              <a:rPr lang="en-US" u="sng" dirty="0" err="1" smtClean="0"/>
              <a:t>eenmaal</a:t>
            </a:r>
            <a:r>
              <a:rPr lang="en-US" u="sng" dirty="0" smtClean="0"/>
              <a:t> </a:t>
            </a:r>
            <a:r>
              <a:rPr lang="en-US" u="sng" dirty="0" err="1" smtClean="0"/>
              <a:t>een</a:t>
            </a:r>
            <a:r>
              <a:rPr lang="en-US" u="sng" dirty="0" smtClean="0"/>
              <a:t> </a:t>
            </a:r>
            <a:r>
              <a:rPr lang="en-US" u="sng" dirty="0" err="1" smtClean="0"/>
              <a:t>probleem</a:t>
            </a:r>
            <a:r>
              <a:rPr lang="en-US" u="sng" dirty="0" smtClean="0"/>
              <a:t> op Aruba. </a:t>
            </a:r>
          </a:p>
          <a:p>
            <a:pPr marL="0" indent="0">
              <a:buNone/>
            </a:pPr>
            <a:r>
              <a:rPr lang="en-US" b="1" u="sng" dirty="0" err="1" smtClean="0"/>
              <a:t>Toch</a:t>
            </a:r>
            <a:r>
              <a:rPr lang="en-US" b="1" u="sng" dirty="0" smtClean="0"/>
              <a:t> ben </a:t>
            </a:r>
            <a:r>
              <a:rPr lang="en-US" b="1" u="sng" dirty="0" err="1" smtClean="0"/>
              <a:t>ik</a:t>
            </a:r>
            <a:r>
              <a:rPr lang="en-US" b="1" u="sng" dirty="0" smtClean="0"/>
              <a:t> tegen </a:t>
            </a:r>
            <a:r>
              <a:rPr lang="en-US" b="1" u="sng" dirty="0" err="1" smtClean="0"/>
              <a:t>sluiting</a:t>
            </a:r>
            <a:r>
              <a:rPr lang="en-US" b="1" u="sng" dirty="0" smtClean="0"/>
              <a:t> van het </a:t>
            </a:r>
            <a:r>
              <a:rPr lang="en-US" b="1" u="sng" dirty="0" err="1" smtClean="0"/>
              <a:t>afmaakhok</a:t>
            </a:r>
            <a:r>
              <a:rPr lang="en-US" b="1" u="sng" dirty="0" smtClean="0"/>
              <a:t>. </a:t>
            </a:r>
            <a:r>
              <a:rPr lang="en-US" dirty="0" smtClean="0"/>
              <a:t>Ik </a:t>
            </a:r>
            <a:r>
              <a:rPr lang="en-US" dirty="0" err="1" smtClean="0"/>
              <a:t>denk</a:t>
            </a:r>
            <a:r>
              <a:rPr lang="en-US" dirty="0" smtClean="0"/>
              <a:t> dat de </a:t>
            </a:r>
            <a:r>
              <a:rPr lang="en-US" dirty="0" err="1" smtClean="0"/>
              <a:t>problemen</a:t>
            </a:r>
            <a:r>
              <a:rPr lang="en-US" dirty="0" smtClean="0"/>
              <a:t> </a:t>
            </a:r>
            <a:r>
              <a:rPr lang="en-US" dirty="0" err="1" smtClean="0"/>
              <a:t>groter</a:t>
            </a:r>
            <a:r>
              <a:rPr lang="en-US" dirty="0" smtClean="0"/>
              <a:t> </a:t>
            </a:r>
            <a:r>
              <a:rPr lang="en-US" dirty="0" err="1" smtClean="0"/>
              <a:t>zijn</a:t>
            </a:r>
            <a:r>
              <a:rPr lang="en-US" dirty="0" smtClean="0"/>
              <a:t> </a:t>
            </a:r>
            <a:r>
              <a:rPr lang="en-US" dirty="0" err="1" smtClean="0"/>
              <a:t>wanneer</a:t>
            </a:r>
            <a:r>
              <a:rPr lang="en-US" dirty="0" smtClean="0"/>
              <a:t> het </a:t>
            </a:r>
            <a:r>
              <a:rPr lang="en-US" dirty="0" err="1" smtClean="0"/>
              <a:t>afmaakhok</a:t>
            </a:r>
            <a:r>
              <a:rPr lang="en-US" dirty="0" smtClean="0"/>
              <a:t> </a:t>
            </a:r>
            <a:r>
              <a:rPr lang="en-US" dirty="0" err="1" smtClean="0"/>
              <a:t>dicht</a:t>
            </a:r>
            <a:r>
              <a:rPr lang="en-US" dirty="0" smtClean="0"/>
              <a:t> </a:t>
            </a:r>
            <a:r>
              <a:rPr lang="en-US" dirty="0" err="1" smtClean="0"/>
              <a:t>gaat</a:t>
            </a:r>
            <a:r>
              <a:rPr lang="en-US" dirty="0" smtClean="0"/>
              <a:t>. </a:t>
            </a:r>
            <a:endParaRPr lang="en-US" dirty="0"/>
          </a:p>
        </p:txBody>
      </p:sp>
    </p:spTree>
    <p:extLst>
      <p:ext uri="{BB962C8B-B14F-4D97-AF65-F5344CB8AC3E}">
        <p14:creationId xmlns:p14="http://schemas.microsoft.com/office/powerpoint/2010/main" val="39796490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8: de </a:t>
            </a:r>
            <a:r>
              <a:rPr lang="en-US" dirty="0" err="1" smtClean="0"/>
              <a:t>Afsluiting</a:t>
            </a:r>
            <a:r>
              <a:rPr lang="en-US" dirty="0" smtClean="0"/>
              <a:t> (alinea 7)</a:t>
            </a:r>
            <a:endParaRPr lang="en-US" dirty="0"/>
          </a:p>
        </p:txBody>
      </p:sp>
      <p:sp>
        <p:nvSpPr>
          <p:cNvPr id="6" name="Content Placeholder 5"/>
          <p:cNvSpPr>
            <a:spLocks noGrp="1"/>
          </p:cNvSpPr>
          <p:nvPr>
            <p:ph sz="quarter" idx="4"/>
          </p:nvPr>
        </p:nvSpPr>
        <p:spPr>
          <a:xfrm>
            <a:off x="5329238" y="2100263"/>
            <a:ext cx="5826442" cy="3860271"/>
          </a:xfrm>
        </p:spPr>
        <p:txBody>
          <a:bodyPr/>
          <a:lstStyle/>
          <a:p>
            <a:pPr marL="457200" indent="-457200">
              <a:buFont typeface="+mj-lt"/>
              <a:buAutoNum type="arabicPeriod"/>
            </a:pPr>
            <a:r>
              <a:rPr lang="en-US" dirty="0" smtClean="0"/>
              <a:t>Kortom:  het is </a:t>
            </a:r>
            <a:r>
              <a:rPr lang="en-US" dirty="0" err="1" smtClean="0"/>
              <a:t>beter</a:t>
            </a:r>
            <a:r>
              <a:rPr lang="en-US" dirty="0" smtClean="0"/>
              <a:t> </a:t>
            </a:r>
            <a:r>
              <a:rPr lang="en-US" dirty="0" err="1" smtClean="0"/>
              <a:t>voor</a:t>
            </a:r>
            <a:r>
              <a:rPr lang="en-US" dirty="0" smtClean="0"/>
              <a:t> Aruba om het </a:t>
            </a:r>
            <a:r>
              <a:rPr lang="en-US" dirty="0" err="1" smtClean="0"/>
              <a:t>afmaakhok</a:t>
            </a:r>
            <a:r>
              <a:rPr lang="en-US" dirty="0" smtClean="0"/>
              <a:t> nog </a:t>
            </a:r>
            <a:r>
              <a:rPr lang="en-US" dirty="0" err="1" smtClean="0"/>
              <a:t>niet</a:t>
            </a:r>
            <a:r>
              <a:rPr lang="en-US" dirty="0" smtClean="0"/>
              <a:t> </a:t>
            </a:r>
            <a:r>
              <a:rPr lang="en-US" dirty="0" err="1" smtClean="0"/>
              <a:t>te</a:t>
            </a:r>
            <a:r>
              <a:rPr lang="en-US" dirty="0" smtClean="0"/>
              <a:t> </a:t>
            </a:r>
            <a:r>
              <a:rPr lang="en-US" dirty="0" err="1" smtClean="0"/>
              <a:t>sluiten</a:t>
            </a:r>
            <a:r>
              <a:rPr lang="en-US" dirty="0" smtClean="0"/>
              <a:t>. Er </a:t>
            </a:r>
            <a:r>
              <a:rPr lang="en-US" dirty="0" err="1" smtClean="0"/>
              <a:t>zijn</a:t>
            </a:r>
            <a:r>
              <a:rPr lang="en-US" dirty="0" smtClean="0"/>
              <a:t> nog </a:t>
            </a:r>
            <a:r>
              <a:rPr lang="en-US" dirty="0" err="1" smtClean="0"/>
              <a:t>te</a:t>
            </a:r>
            <a:r>
              <a:rPr lang="en-US" dirty="0" smtClean="0"/>
              <a:t> </a:t>
            </a:r>
            <a:r>
              <a:rPr lang="en-US" dirty="0" err="1" smtClean="0"/>
              <a:t>veel</a:t>
            </a:r>
            <a:r>
              <a:rPr lang="en-US" dirty="0" smtClean="0"/>
              <a:t> </a:t>
            </a:r>
            <a:r>
              <a:rPr lang="en-US" dirty="0" err="1" smtClean="0"/>
              <a:t>zwerfkatten</a:t>
            </a:r>
            <a:r>
              <a:rPr lang="en-US" dirty="0" smtClean="0"/>
              <a:t> en </a:t>
            </a:r>
            <a:r>
              <a:rPr lang="en-US" dirty="0" err="1" smtClean="0"/>
              <a:t>honden</a:t>
            </a:r>
            <a:r>
              <a:rPr lang="en-US" dirty="0" smtClean="0"/>
              <a:t>, </a:t>
            </a:r>
            <a:r>
              <a:rPr lang="en-US" dirty="0" err="1" smtClean="0"/>
              <a:t>er</a:t>
            </a:r>
            <a:r>
              <a:rPr lang="en-US" dirty="0" smtClean="0"/>
              <a:t> is </a:t>
            </a:r>
            <a:r>
              <a:rPr lang="en-US" dirty="0" err="1" smtClean="0"/>
              <a:t>geen</a:t>
            </a:r>
            <a:r>
              <a:rPr lang="en-US" dirty="0" smtClean="0"/>
              <a:t> geld </a:t>
            </a:r>
            <a:r>
              <a:rPr lang="en-US" dirty="0" err="1" smtClean="0"/>
              <a:t>voor</a:t>
            </a:r>
            <a:r>
              <a:rPr lang="en-US" dirty="0" smtClean="0"/>
              <a:t> de </a:t>
            </a:r>
            <a:r>
              <a:rPr lang="en-US" dirty="0" err="1" smtClean="0"/>
              <a:t>opvang</a:t>
            </a:r>
            <a:r>
              <a:rPr lang="en-US" dirty="0" smtClean="0"/>
              <a:t> en het is </a:t>
            </a:r>
            <a:r>
              <a:rPr lang="en-US" dirty="0" err="1" smtClean="0"/>
              <a:t>ook</a:t>
            </a:r>
            <a:r>
              <a:rPr lang="en-US" dirty="0" smtClean="0"/>
              <a:t> </a:t>
            </a:r>
            <a:r>
              <a:rPr lang="en-US" dirty="0" err="1" smtClean="0"/>
              <a:t>niet</a:t>
            </a:r>
            <a:r>
              <a:rPr lang="en-US" dirty="0" smtClean="0"/>
              <a:t> </a:t>
            </a:r>
            <a:r>
              <a:rPr lang="en-US" dirty="0" err="1" smtClean="0"/>
              <a:t>goed</a:t>
            </a:r>
            <a:r>
              <a:rPr lang="en-US" dirty="0" smtClean="0"/>
              <a:t> </a:t>
            </a:r>
            <a:r>
              <a:rPr lang="en-US" dirty="0" err="1" smtClean="0"/>
              <a:t>voor</a:t>
            </a:r>
            <a:r>
              <a:rPr lang="en-US" dirty="0" smtClean="0"/>
              <a:t> het </a:t>
            </a:r>
            <a:r>
              <a:rPr lang="en-US" dirty="0" err="1" smtClean="0"/>
              <a:t>toerisme</a:t>
            </a:r>
            <a:r>
              <a:rPr lang="en-US" dirty="0" smtClean="0"/>
              <a:t> om </a:t>
            </a:r>
            <a:r>
              <a:rPr lang="en-US" dirty="0" err="1" smtClean="0"/>
              <a:t>veel</a:t>
            </a:r>
            <a:r>
              <a:rPr lang="en-US" dirty="0" smtClean="0"/>
              <a:t> </a:t>
            </a:r>
            <a:r>
              <a:rPr lang="en-US" dirty="0" err="1" smtClean="0"/>
              <a:t>zwerfkatten</a:t>
            </a:r>
            <a:r>
              <a:rPr lang="en-US" dirty="0" smtClean="0"/>
              <a:t> en -</a:t>
            </a:r>
            <a:r>
              <a:rPr lang="en-US" dirty="0" err="1" smtClean="0"/>
              <a:t>honden</a:t>
            </a:r>
            <a:r>
              <a:rPr lang="en-US" dirty="0" smtClean="0"/>
              <a:t> </a:t>
            </a:r>
            <a:r>
              <a:rPr lang="en-US" dirty="0" err="1" smtClean="0"/>
              <a:t>te</a:t>
            </a:r>
            <a:r>
              <a:rPr lang="en-US" dirty="0" smtClean="0"/>
              <a:t> </a:t>
            </a:r>
            <a:r>
              <a:rPr lang="en-US" dirty="0" err="1" smtClean="0"/>
              <a:t>hebben</a:t>
            </a:r>
            <a:r>
              <a:rPr lang="en-US" dirty="0" smtClean="0"/>
              <a:t>.  Ik ben </a:t>
            </a:r>
            <a:r>
              <a:rPr lang="en-US" dirty="0" err="1" smtClean="0"/>
              <a:t>niet</a:t>
            </a:r>
            <a:r>
              <a:rPr lang="en-US" dirty="0" smtClean="0"/>
              <a:t> </a:t>
            </a:r>
            <a:r>
              <a:rPr lang="en-US" dirty="0" err="1" smtClean="0"/>
              <a:t>een</a:t>
            </a:r>
            <a:r>
              <a:rPr lang="en-US" dirty="0" smtClean="0"/>
              <a:t> </a:t>
            </a:r>
            <a:r>
              <a:rPr lang="en-US" dirty="0" err="1" smtClean="0"/>
              <a:t>voorstander</a:t>
            </a:r>
            <a:r>
              <a:rPr lang="en-US" dirty="0" smtClean="0"/>
              <a:t> van </a:t>
            </a:r>
            <a:r>
              <a:rPr lang="en-US" dirty="0" err="1" smtClean="0"/>
              <a:t>dieren</a:t>
            </a:r>
            <a:r>
              <a:rPr lang="en-US" dirty="0" smtClean="0"/>
              <a:t> </a:t>
            </a:r>
            <a:r>
              <a:rPr lang="en-US" dirty="0" err="1" smtClean="0"/>
              <a:t>afmaken</a:t>
            </a:r>
            <a:r>
              <a:rPr lang="en-US" dirty="0" smtClean="0"/>
              <a:t>, maar </a:t>
            </a:r>
            <a:r>
              <a:rPr lang="en-US" dirty="0" err="1" smtClean="0"/>
              <a:t>ik</a:t>
            </a:r>
            <a:r>
              <a:rPr lang="en-US" dirty="0" smtClean="0"/>
              <a:t> </a:t>
            </a:r>
            <a:r>
              <a:rPr lang="en-US" dirty="0" err="1" smtClean="0"/>
              <a:t>geloof</a:t>
            </a:r>
            <a:r>
              <a:rPr lang="en-US" dirty="0" smtClean="0"/>
              <a:t> </a:t>
            </a:r>
            <a:r>
              <a:rPr lang="en-US" dirty="0" err="1" smtClean="0"/>
              <a:t>niet</a:t>
            </a:r>
            <a:r>
              <a:rPr lang="en-US" dirty="0" smtClean="0"/>
              <a:t> dat het </a:t>
            </a:r>
            <a:r>
              <a:rPr lang="en-US" dirty="0" err="1" smtClean="0"/>
              <a:t>dichtgooien</a:t>
            </a:r>
            <a:r>
              <a:rPr lang="en-US" dirty="0" smtClean="0"/>
              <a:t> van het </a:t>
            </a:r>
            <a:r>
              <a:rPr lang="en-US" dirty="0" err="1" smtClean="0"/>
              <a:t>afmaakhok</a:t>
            </a:r>
            <a:r>
              <a:rPr lang="en-US" dirty="0" smtClean="0"/>
              <a:t> op </a:t>
            </a:r>
            <a:r>
              <a:rPr lang="en-US" dirty="0" err="1" smtClean="0"/>
              <a:t>dit</a:t>
            </a:r>
            <a:r>
              <a:rPr lang="en-US" dirty="0" smtClean="0"/>
              <a:t> moment het </a:t>
            </a:r>
            <a:r>
              <a:rPr lang="en-US" dirty="0" err="1" smtClean="0"/>
              <a:t>probleem</a:t>
            </a:r>
            <a:r>
              <a:rPr lang="en-US" dirty="0" smtClean="0"/>
              <a:t> </a:t>
            </a:r>
            <a:r>
              <a:rPr lang="en-US" dirty="0" err="1" smtClean="0"/>
              <a:t>oplost</a:t>
            </a:r>
            <a:r>
              <a:rPr lang="en-US" dirty="0" smtClean="0"/>
              <a:t>. Dus: </a:t>
            </a:r>
            <a:r>
              <a:rPr lang="en-US" dirty="0" err="1" smtClean="0"/>
              <a:t>zorg</a:t>
            </a:r>
            <a:r>
              <a:rPr lang="en-US" dirty="0" smtClean="0"/>
              <a:t> </a:t>
            </a:r>
            <a:r>
              <a:rPr lang="en-US" dirty="0" err="1" smtClean="0"/>
              <a:t>goed</a:t>
            </a:r>
            <a:r>
              <a:rPr lang="en-US" dirty="0" smtClean="0"/>
              <a:t> </a:t>
            </a:r>
            <a:r>
              <a:rPr lang="en-US" dirty="0" err="1" smtClean="0"/>
              <a:t>voor</a:t>
            </a:r>
            <a:r>
              <a:rPr lang="en-US" dirty="0" smtClean="0"/>
              <a:t> </a:t>
            </a:r>
            <a:r>
              <a:rPr lang="en-US" dirty="0" err="1" smtClean="0"/>
              <a:t>uw</a:t>
            </a:r>
            <a:r>
              <a:rPr lang="en-US" dirty="0" smtClean="0"/>
              <a:t> </a:t>
            </a:r>
            <a:r>
              <a:rPr lang="en-US" dirty="0" err="1" smtClean="0"/>
              <a:t>huisdier</a:t>
            </a:r>
            <a:r>
              <a:rPr lang="en-US" dirty="0" smtClean="0"/>
              <a:t> en help </a:t>
            </a:r>
            <a:r>
              <a:rPr lang="en-US" dirty="0" err="1" smtClean="0"/>
              <a:t>mee</a:t>
            </a:r>
            <a:r>
              <a:rPr lang="en-US" dirty="0" smtClean="0"/>
              <a:t> </a:t>
            </a:r>
            <a:r>
              <a:rPr lang="en-US" dirty="0" err="1" smtClean="0"/>
              <a:t>ze</a:t>
            </a:r>
            <a:r>
              <a:rPr lang="en-US" dirty="0" smtClean="0"/>
              <a:t> van de </a:t>
            </a:r>
            <a:r>
              <a:rPr lang="en-US" dirty="0" err="1" smtClean="0"/>
              <a:t>straat</a:t>
            </a:r>
            <a:r>
              <a:rPr lang="en-US" dirty="0" smtClean="0"/>
              <a:t> </a:t>
            </a:r>
            <a:r>
              <a:rPr lang="en-US" dirty="0" err="1" smtClean="0"/>
              <a:t>te</a:t>
            </a:r>
            <a:r>
              <a:rPr lang="en-US" dirty="0" smtClean="0"/>
              <a:t> </a:t>
            </a:r>
            <a:r>
              <a:rPr lang="en-US" dirty="0" err="1" smtClean="0"/>
              <a:t>houden</a:t>
            </a:r>
            <a:r>
              <a:rPr lang="en-US" dirty="0" smtClean="0"/>
              <a:t>, </a:t>
            </a:r>
            <a:r>
              <a:rPr lang="en-US" dirty="0" err="1" smtClean="0"/>
              <a:t>dan</a:t>
            </a:r>
            <a:r>
              <a:rPr lang="en-US" dirty="0" smtClean="0"/>
              <a:t> </a:t>
            </a:r>
            <a:r>
              <a:rPr lang="en-US" dirty="0" err="1" smtClean="0"/>
              <a:t>komt</a:t>
            </a:r>
            <a:r>
              <a:rPr lang="en-US" dirty="0" smtClean="0"/>
              <a:t> het in de </a:t>
            </a:r>
            <a:r>
              <a:rPr lang="en-US" dirty="0" err="1" smtClean="0"/>
              <a:t>toekomst</a:t>
            </a:r>
            <a:r>
              <a:rPr lang="en-US" dirty="0" smtClean="0"/>
              <a:t> vast </a:t>
            </a:r>
            <a:r>
              <a:rPr lang="en-US" dirty="0" err="1" smtClean="0"/>
              <a:t>allemaal</a:t>
            </a:r>
            <a:r>
              <a:rPr lang="en-US" dirty="0" smtClean="0"/>
              <a:t> nog </a:t>
            </a:r>
            <a:r>
              <a:rPr lang="en-US" dirty="0" err="1" smtClean="0"/>
              <a:t>een</a:t>
            </a:r>
            <a:r>
              <a:rPr lang="en-US" dirty="0" smtClean="0"/>
              <a:t> </a:t>
            </a:r>
            <a:r>
              <a:rPr lang="en-US" dirty="0" err="1" smtClean="0"/>
              <a:t>keer</a:t>
            </a:r>
            <a:r>
              <a:rPr lang="en-US" dirty="0" smtClean="0"/>
              <a:t> </a:t>
            </a:r>
            <a:r>
              <a:rPr lang="en-US" dirty="0" err="1" smtClean="0"/>
              <a:t>goed</a:t>
            </a:r>
            <a:r>
              <a:rPr lang="en-US" dirty="0" smtClean="0"/>
              <a:t>!</a:t>
            </a:r>
            <a:endParaRPr lang="en-US" dirty="0"/>
          </a:p>
        </p:txBody>
      </p:sp>
      <p:sp>
        <p:nvSpPr>
          <p:cNvPr id="9" name="Content Placeholder 8"/>
          <p:cNvSpPr>
            <a:spLocks noGrp="1"/>
          </p:cNvSpPr>
          <p:nvPr>
            <p:ph sz="half" idx="2"/>
          </p:nvPr>
        </p:nvSpPr>
        <p:spPr>
          <a:xfrm>
            <a:off x="1097280" y="2100263"/>
            <a:ext cx="3889058" cy="3860271"/>
          </a:xfrm>
        </p:spPr>
        <p:txBody>
          <a:bodyPr/>
          <a:lstStyle/>
          <a:p>
            <a:pPr marL="457200" indent="-457200">
              <a:buFont typeface="+mj-lt"/>
              <a:buAutoNum type="arabicPeriod"/>
            </a:pPr>
            <a:r>
              <a:rPr lang="en-US" dirty="0"/>
              <a:t>Conclusie: In je </a:t>
            </a:r>
            <a:r>
              <a:rPr lang="en-US" dirty="0" err="1"/>
              <a:t>conclusie</a:t>
            </a:r>
            <a:r>
              <a:rPr lang="en-US" dirty="0"/>
              <a:t> </a:t>
            </a:r>
            <a:r>
              <a:rPr lang="en-US" dirty="0" err="1"/>
              <a:t>schrijf</a:t>
            </a:r>
            <a:r>
              <a:rPr lang="en-US" dirty="0"/>
              <a:t> je nog </a:t>
            </a:r>
            <a:r>
              <a:rPr lang="en-US" dirty="0" err="1"/>
              <a:t>een</a:t>
            </a:r>
            <a:r>
              <a:rPr lang="en-US" dirty="0"/>
              <a:t> </a:t>
            </a:r>
            <a:r>
              <a:rPr lang="en-US" dirty="0" err="1"/>
              <a:t>keer</a:t>
            </a:r>
            <a:r>
              <a:rPr lang="en-US" dirty="0"/>
              <a:t> heel in het </a:t>
            </a:r>
            <a:r>
              <a:rPr lang="en-US" dirty="0" err="1"/>
              <a:t>kort</a:t>
            </a:r>
            <a:r>
              <a:rPr lang="en-US" dirty="0"/>
              <a:t> de kern van je </a:t>
            </a:r>
            <a:r>
              <a:rPr lang="en-US" dirty="0" err="1"/>
              <a:t>argumentatie</a:t>
            </a:r>
            <a:r>
              <a:rPr lang="en-US" dirty="0"/>
              <a:t>. Je </a:t>
            </a:r>
            <a:r>
              <a:rPr lang="en-US" dirty="0" err="1"/>
              <a:t>schrijft</a:t>
            </a:r>
            <a:r>
              <a:rPr lang="en-US" dirty="0"/>
              <a:t> dus heel </a:t>
            </a:r>
            <a:r>
              <a:rPr lang="en-US" dirty="0" err="1"/>
              <a:t>kort</a:t>
            </a:r>
            <a:r>
              <a:rPr lang="en-US" dirty="0"/>
              <a:t> de </a:t>
            </a:r>
            <a:r>
              <a:rPr lang="en-US" dirty="0" err="1"/>
              <a:t>argumenten</a:t>
            </a:r>
            <a:r>
              <a:rPr lang="en-US" dirty="0"/>
              <a:t> nog </a:t>
            </a:r>
            <a:r>
              <a:rPr lang="en-US" dirty="0" err="1"/>
              <a:t>een</a:t>
            </a:r>
            <a:r>
              <a:rPr lang="en-US" dirty="0"/>
              <a:t> </a:t>
            </a:r>
            <a:r>
              <a:rPr lang="en-US" dirty="0" err="1"/>
              <a:t>keer</a:t>
            </a:r>
            <a:r>
              <a:rPr lang="en-US" dirty="0"/>
              <a:t>.</a:t>
            </a:r>
          </a:p>
          <a:p>
            <a:pPr marL="457200" indent="-457200">
              <a:buFont typeface="+mj-lt"/>
              <a:buAutoNum type="arabicPeriod"/>
            </a:pPr>
            <a:r>
              <a:rPr lang="en-US" dirty="0" err="1"/>
              <a:t>Uitsmijter</a:t>
            </a:r>
            <a:r>
              <a:rPr lang="en-US" dirty="0"/>
              <a:t>: </a:t>
            </a:r>
            <a:r>
              <a:rPr lang="en-US" dirty="0" err="1"/>
              <a:t>bedenk</a:t>
            </a:r>
            <a:r>
              <a:rPr lang="en-US" dirty="0"/>
              <a:t> </a:t>
            </a:r>
            <a:r>
              <a:rPr lang="en-US" dirty="0" err="1"/>
              <a:t>als</a:t>
            </a:r>
            <a:r>
              <a:rPr lang="en-US" dirty="0"/>
              <a:t> het </a:t>
            </a:r>
            <a:r>
              <a:rPr lang="en-US" dirty="0" err="1"/>
              <a:t>kan</a:t>
            </a:r>
            <a:r>
              <a:rPr lang="en-US" dirty="0"/>
              <a:t> </a:t>
            </a:r>
            <a:r>
              <a:rPr lang="en-US" dirty="0" err="1"/>
              <a:t>een</a:t>
            </a:r>
            <a:r>
              <a:rPr lang="en-US" dirty="0"/>
              <a:t> </a:t>
            </a:r>
            <a:r>
              <a:rPr lang="en-US" dirty="0" err="1"/>
              <a:t>leuke</a:t>
            </a:r>
            <a:r>
              <a:rPr lang="en-US" dirty="0"/>
              <a:t> </a:t>
            </a:r>
            <a:r>
              <a:rPr lang="en-US" dirty="0" err="1"/>
              <a:t>slotzin</a:t>
            </a:r>
            <a:r>
              <a:rPr lang="en-US" dirty="0"/>
              <a:t>. </a:t>
            </a:r>
            <a:r>
              <a:rPr lang="en-US" dirty="0" err="1"/>
              <a:t>Soms</a:t>
            </a:r>
            <a:r>
              <a:rPr lang="en-US" dirty="0"/>
              <a:t> is het </a:t>
            </a:r>
            <a:r>
              <a:rPr lang="en-US" dirty="0" err="1"/>
              <a:t>handig</a:t>
            </a:r>
            <a:r>
              <a:rPr lang="en-US" dirty="0"/>
              <a:t> om </a:t>
            </a:r>
            <a:r>
              <a:rPr lang="en-US" dirty="0" err="1"/>
              <a:t>terug</a:t>
            </a:r>
            <a:r>
              <a:rPr lang="en-US" dirty="0"/>
              <a:t> </a:t>
            </a:r>
            <a:r>
              <a:rPr lang="en-US" dirty="0" err="1"/>
              <a:t>te</a:t>
            </a:r>
            <a:r>
              <a:rPr lang="en-US" dirty="0"/>
              <a:t> </a:t>
            </a:r>
            <a:r>
              <a:rPr lang="en-US" dirty="0" err="1"/>
              <a:t>wijzen</a:t>
            </a:r>
            <a:r>
              <a:rPr lang="en-US" dirty="0"/>
              <a:t> </a:t>
            </a:r>
            <a:r>
              <a:rPr lang="en-US" dirty="0" err="1"/>
              <a:t>naar</a:t>
            </a:r>
            <a:r>
              <a:rPr lang="en-US" dirty="0"/>
              <a:t> je </a:t>
            </a:r>
            <a:r>
              <a:rPr lang="en-US" dirty="0" err="1"/>
              <a:t>inleiding</a:t>
            </a:r>
            <a:r>
              <a:rPr lang="en-US" dirty="0"/>
              <a:t> of </a:t>
            </a:r>
            <a:r>
              <a:rPr lang="en-US" dirty="0" err="1"/>
              <a:t>titel</a:t>
            </a:r>
            <a:r>
              <a:rPr lang="en-US" dirty="0"/>
              <a:t>. Een </a:t>
            </a:r>
            <a:r>
              <a:rPr lang="en-US" dirty="0" err="1"/>
              <a:t>cynisch</a:t>
            </a:r>
            <a:r>
              <a:rPr lang="en-US" dirty="0"/>
              <a:t> </a:t>
            </a:r>
            <a:r>
              <a:rPr lang="en-US" dirty="0" err="1"/>
              <a:t>grapje</a:t>
            </a:r>
            <a:r>
              <a:rPr lang="en-US" dirty="0"/>
              <a:t> </a:t>
            </a:r>
            <a:r>
              <a:rPr lang="en-US" dirty="0" err="1"/>
              <a:t>doet</a:t>
            </a:r>
            <a:r>
              <a:rPr lang="en-US" dirty="0"/>
              <a:t> het </a:t>
            </a:r>
            <a:r>
              <a:rPr lang="en-US" dirty="0" err="1"/>
              <a:t>ook</a:t>
            </a:r>
            <a:r>
              <a:rPr lang="en-US" dirty="0"/>
              <a:t> </a:t>
            </a:r>
            <a:r>
              <a:rPr lang="en-US" dirty="0" err="1"/>
              <a:t>altijd</a:t>
            </a:r>
            <a:r>
              <a:rPr lang="en-US" dirty="0"/>
              <a:t> </a:t>
            </a:r>
            <a:r>
              <a:rPr lang="en-US" dirty="0" err="1"/>
              <a:t>goed</a:t>
            </a:r>
            <a:r>
              <a:rPr lang="en-US" dirty="0"/>
              <a:t>.</a:t>
            </a:r>
          </a:p>
          <a:p>
            <a:endParaRPr lang="en-US" dirty="0"/>
          </a:p>
        </p:txBody>
      </p:sp>
    </p:spTree>
    <p:extLst>
      <p:ext uri="{BB962C8B-B14F-4D97-AF65-F5344CB8AC3E}">
        <p14:creationId xmlns:p14="http://schemas.microsoft.com/office/powerpoint/2010/main" val="76898568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8: De </a:t>
            </a:r>
            <a:r>
              <a:rPr lang="en-US" dirty="0" err="1" smtClean="0"/>
              <a:t>titel</a:t>
            </a:r>
            <a:r>
              <a:rPr lang="en-US" dirty="0" smtClean="0"/>
              <a:t> en de </a:t>
            </a:r>
            <a:r>
              <a:rPr lang="en-US" dirty="0" err="1" smtClean="0"/>
              <a:t>afronding</a:t>
            </a:r>
            <a:r>
              <a:rPr lang="en-US" dirty="0" smtClean="0"/>
              <a:t>: </a:t>
            </a:r>
            <a:r>
              <a:rPr lang="en-US" dirty="0" err="1" smtClean="0"/>
              <a:t>plaats</a:t>
            </a:r>
            <a:r>
              <a:rPr lang="en-US" dirty="0" smtClean="0"/>
              <a:t>/</a:t>
            </a:r>
            <a:r>
              <a:rPr lang="en-US" dirty="0" err="1" smtClean="0"/>
              <a:t>naam</a:t>
            </a:r>
            <a:endParaRPr lang="en-US" dirty="0"/>
          </a:p>
        </p:txBody>
      </p:sp>
      <p:sp>
        <p:nvSpPr>
          <p:cNvPr id="5" name="Text Placeholder 4"/>
          <p:cNvSpPr>
            <a:spLocks noGrp="1"/>
          </p:cNvSpPr>
          <p:nvPr>
            <p:ph type="body" idx="1"/>
          </p:nvPr>
        </p:nvSpPr>
        <p:spPr/>
        <p:txBody>
          <a:bodyPr/>
          <a:lstStyle/>
          <a:p>
            <a:r>
              <a:rPr lang="en-US" dirty="0" err="1" smtClean="0"/>
              <a:t>Titel</a:t>
            </a:r>
            <a:endParaRPr lang="en-US" dirty="0"/>
          </a:p>
        </p:txBody>
      </p:sp>
      <p:sp>
        <p:nvSpPr>
          <p:cNvPr id="6" name="Content Placeholder 5"/>
          <p:cNvSpPr>
            <a:spLocks noGrp="1"/>
          </p:cNvSpPr>
          <p:nvPr>
            <p:ph sz="half" idx="2"/>
          </p:nvPr>
        </p:nvSpPr>
        <p:spPr/>
        <p:txBody>
          <a:bodyPr/>
          <a:lstStyle/>
          <a:p>
            <a:r>
              <a:rPr lang="en-US" dirty="0" smtClean="0"/>
              <a:t>De </a:t>
            </a:r>
            <a:r>
              <a:rPr lang="en-US" dirty="0" err="1" smtClean="0"/>
              <a:t>titel</a:t>
            </a:r>
            <a:r>
              <a:rPr lang="en-US" dirty="0" smtClean="0"/>
              <a:t> </a:t>
            </a:r>
            <a:r>
              <a:rPr lang="en-US" dirty="0" err="1" smtClean="0"/>
              <a:t>moet</a:t>
            </a:r>
            <a:r>
              <a:rPr lang="en-US" dirty="0" smtClean="0"/>
              <a:t> de </a:t>
            </a:r>
            <a:r>
              <a:rPr lang="en-US" dirty="0" err="1" smtClean="0"/>
              <a:t>tekst</a:t>
            </a:r>
            <a:r>
              <a:rPr lang="en-US" dirty="0" smtClean="0"/>
              <a:t> </a:t>
            </a:r>
            <a:r>
              <a:rPr lang="en-US" dirty="0" err="1" smtClean="0"/>
              <a:t>dekken</a:t>
            </a:r>
            <a:endParaRPr lang="en-US" dirty="0"/>
          </a:p>
        </p:txBody>
      </p:sp>
      <p:sp>
        <p:nvSpPr>
          <p:cNvPr id="7" name="Text Placeholder 6"/>
          <p:cNvSpPr>
            <a:spLocks noGrp="1"/>
          </p:cNvSpPr>
          <p:nvPr>
            <p:ph type="body" sz="quarter" idx="3"/>
          </p:nvPr>
        </p:nvSpPr>
        <p:spPr/>
        <p:txBody>
          <a:bodyPr/>
          <a:lstStyle/>
          <a:p>
            <a:r>
              <a:rPr lang="en-US" dirty="0" err="1" smtClean="0"/>
              <a:t>Voorbeelden</a:t>
            </a:r>
            <a:r>
              <a:rPr lang="en-US" dirty="0" smtClean="0"/>
              <a:t>:</a:t>
            </a:r>
            <a:endParaRPr lang="en-US" dirty="0"/>
          </a:p>
        </p:txBody>
      </p:sp>
      <p:sp>
        <p:nvSpPr>
          <p:cNvPr id="8" name="Content Placeholder 7"/>
          <p:cNvSpPr>
            <a:spLocks noGrp="1"/>
          </p:cNvSpPr>
          <p:nvPr>
            <p:ph sz="quarter" idx="4"/>
          </p:nvPr>
        </p:nvSpPr>
        <p:spPr/>
        <p:txBody>
          <a:bodyPr>
            <a:normAutofit/>
          </a:bodyPr>
          <a:lstStyle/>
          <a:p>
            <a:r>
              <a:rPr lang="en-US" dirty="0" smtClean="0"/>
              <a:t>‘Kill-cage’, </a:t>
            </a:r>
            <a:r>
              <a:rPr lang="en-US" dirty="0" err="1" smtClean="0"/>
              <a:t>dekt</a:t>
            </a:r>
            <a:r>
              <a:rPr lang="en-US" dirty="0" smtClean="0"/>
              <a:t> de </a:t>
            </a:r>
            <a:r>
              <a:rPr lang="en-US" dirty="0" err="1" smtClean="0"/>
              <a:t>tekst</a:t>
            </a:r>
            <a:r>
              <a:rPr lang="en-US" dirty="0" smtClean="0"/>
              <a:t> </a:t>
            </a:r>
            <a:r>
              <a:rPr lang="en-US" dirty="0" err="1" smtClean="0"/>
              <a:t>niet</a:t>
            </a:r>
            <a:r>
              <a:rPr lang="en-US" dirty="0" smtClean="0"/>
              <a:t>. </a:t>
            </a:r>
            <a:r>
              <a:rPr lang="en-US" dirty="0" err="1" smtClean="0"/>
              <a:t>Dit</a:t>
            </a:r>
            <a:r>
              <a:rPr lang="en-US" dirty="0" smtClean="0"/>
              <a:t> is dus </a:t>
            </a:r>
            <a:r>
              <a:rPr lang="en-US" dirty="0" err="1" smtClean="0"/>
              <a:t>geen</a:t>
            </a:r>
            <a:r>
              <a:rPr lang="en-US" dirty="0" smtClean="0"/>
              <a:t> </a:t>
            </a:r>
            <a:r>
              <a:rPr lang="en-US" dirty="0" err="1" smtClean="0"/>
              <a:t>goede</a:t>
            </a:r>
            <a:r>
              <a:rPr lang="en-US" dirty="0" smtClean="0"/>
              <a:t> </a:t>
            </a:r>
            <a:r>
              <a:rPr lang="en-US" dirty="0" err="1" smtClean="0"/>
              <a:t>titel</a:t>
            </a:r>
            <a:r>
              <a:rPr lang="en-US" dirty="0" smtClean="0"/>
              <a:t>.</a:t>
            </a:r>
          </a:p>
          <a:p>
            <a:r>
              <a:rPr lang="en-US" dirty="0" smtClean="0"/>
              <a:t>‘Aruba </a:t>
            </a:r>
            <a:r>
              <a:rPr lang="en-US" dirty="0" err="1" smtClean="0"/>
              <a:t>gooit</a:t>
            </a:r>
            <a:r>
              <a:rPr lang="en-US" dirty="0" smtClean="0"/>
              <a:t> </a:t>
            </a:r>
            <a:r>
              <a:rPr lang="en-US" dirty="0" err="1" smtClean="0"/>
              <a:t>zijn</a:t>
            </a:r>
            <a:r>
              <a:rPr lang="en-US" dirty="0" smtClean="0"/>
              <a:t> kill-cage </a:t>
            </a:r>
            <a:r>
              <a:rPr lang="en-US" dirty="0" err="1" smtClean="0"/>
              <a:t>dicht</a:t>
            </a:r>
            <a:r>
              <a:rPr lang="en-US" dirty="0" smtClean="0"/>
              <a:t>, </a:t>
            </a:r>
            <a:r>
              <a:rPr lang="en-US" dirty="0" err="1" smtClean="0"/>
              <a:t>dit</a:t>
            </a:r>
            <a:r>
              <a:rPr lang="en-US" dirty="0" smtClean="0"/>
              <a:t> is </a:t>
            </a:r>
            <a:r>
              <a:rPr lang="en-US" dirty="0" err="1" smtClean="0"/>
              <a:t>geen</a:t>
            </a:r>
            <a:r>
              <a:rPr lang="en-US" dirty="0" smtClean="0"/>
              <a:t> </a:t>
            </a:r>
            <a:r>
              <a:rPr lang="en-US" dirty="0" err="1" smtClean="0"/>
              <a:t>goede</a:t>
            </a:r>
            <a:r>
              <a:rPr lang="en-US" dirty="0" smtClean="0"/>
              <a:t> </a:t>
            </a:r>
            <a:r>
              <a:rPr lang="en-US" dirty="0" err="1" smtClean="0"/>
              <a:t>oplossing</a:t>
            </a:r>
            <a:r>
              <a:rPr lang="en-US" dirty="0" smtClean="0"/>
              <a:t> </a:t>
            </a:r>
            <a:r>
              <a:rPr lang="en-US" dirty="0" err="1" smtClean="0"/>
              <a:t>voor</a:t>
            </a:r>
            <a:r>
              <a:rPr lang="en-US" dirty="0" smtClean="0"/>
              <a:t> het </a:t>
            </a:r>
            <a:r>
              <a:rPr lang="en-US" dirty="0" err="1" smtClean="0"/>
              <a:t>straathonden-probleem</a:t>
            </a:r>
            <a:r>
              <a:rPr lang="en-US" dirty="0" smtClean="0"/>
              <a:t>’. </a:t>
            </a:r>
            <a:r>
              <a:rPr lang="en-US" dirty="0" err="1" smtClean="0"/>
              <a:t>Dit</a:t>
            </a:r>
            <a:r>
              <a:rPr lang="en-US" dirty="0" smtClean="0"/>
              <a:t> </a:t>
            </a:r>
            <a:r>
              <a:rPr lang="en-US" dirty="0" err="1" smtClean="0"/>
              <a:t>dekt</a:t>
            </a:r>
            <a:r>
              <a:rPr lang="en-US" dirty="0" smtClean="0"/>
              <a:t> de </a:t>
            </a:r>
            <a:r>
              <a:rPr lang="en-US" dirty="0" err="1" smtClean="0"/>
              <a:t>tekst</a:t>
            </a:r>
            <a:r>
              <a:rPr lang="en-US" dirty="0" smtClean="0"/>
              <a:t> maar is </a:t>
            </a:r>
            <a:r>
              <a:rPr lang="en-US" dirty="0" err="1" smtClean="0"/>
              <a:t>veel</a:t>
            </a:r>
            <a:r>
              <a:rPr lang="en-US" dirty="0" smtClean="0"/>
              <a:t> </a:t>
            </a:r>
            <a:r>
              <a:rPr lang="en-US" dirty="0" err="1" smtClean="0"/>
              <a:t>te</a:t>
            </a:r>
            <a:r>
              <a:rPr lang="en-US" dirty="0" smtClean="0"/>
              <a:t> </a:t>
            </a:r>
            <a:r>
              <a:rPr lang="en-US" dirty="0" err="1" smtClean="0"/>
              <a:t>lang</a:t>
            </a:r>
            <a:r>
              <a:rPr lang="en-US" dirty="0" smtClean="0"/>
              <a:t>! </a:t>
            </a:r>
            <a:r>
              <a:rPr lang="en-US" dirty="0" err="1" smtClean="0"/>
              <a:t>gebruik</a:t>
            </a:r>
            <a:r>
              <a:rPr lang="en-US" dirty="0" smtClean="0"/>
              <a:t> </a:t>
            </a:r>
            <a:r>
              <a:rPr lang="en-US" dirty="0" err="1" smtClean="0"/>
              <a:t>voor</a:t>
            </a:r>
            <a:r>
              <a:rPr lang="en-US" dirty="0" smtClean="0"/>
              <a:t> je </a:t>
            </a:r>
            <a:r>
              <a:rPr lang="en-US" dirty="0" err="1" smtClean="0"/>
              <a:t>titel</a:t>
            </a:r>
            <a:r>
              <a:rPr lang="en-US" dirty="0" smtClean="0"/>
              <a:t> </a:t>
            </a:r>
            <a:r>
              <a:rPr lang="en-US" dirty="0" err="1" smtClean="0"/>
              <a:t>ongeveer</a:t>
            </a:r>
            <a:r>
              <a:rPr lang="en-US" dirty="0" smtClean="0"/>
              <a:t> 5 </a:t>
            </a:r>
            <a:r>
              <a:rPr lang="en-US" dirty="0" err="1" smtClean="0"/>
              <a:t>woorden</a:t>
            </a:r>
            <a:r>
              <a:rPr lang="en-US" dirty="0" smtClean="0"/>
              <a:t>.</a:t>
            </a:r>
          </a:p>
          <a:p>
            <a:r>
              <a:rPr lang="en-US" dirty="0" smtClean="0"/>
              <a:t>‘Afmaakhok </a:t>
            </a:r>
            <a:r>
              <a:rPr lang="en-US" dirty="0" err="1" smtClean="0"/>
              <a:t>dicht</a:t>
            </a:r>
            <a:r>
              <a:rPr lang="en-US" dirty="0" smtClean="0"/>
              <a:t>? </a:t>
            </a:r>
            <a:r>
              <a:rPr lang="en-US" dirty="0" err="1" smtClean="0"/>
              <a:t>Straathonden</a:t>
            </a:r>
            <a:r>
              <a:rPr lang="en-US" dirty="0" smtClean="0"/>
              <a:t> op </a:t>
            </a:r>
            <a:r>
              <a:rPr lang="en-US" dirty="0" err="1" smtClean="0"/>
              <a:t>straat</a:t>
            </a:r>
            <a:r>
              <a:rPr lang="en-US" dirty="0" smtClean="0"/>
              <a:t>!’</a:t>
            </a:r>
          </a:p>
          <a:p>
            <a:r>
              <a:rPr lang="en-US" dirty="0" smtClean="0"/>
              <a:t>‘</a:t>
            </a:r>
            <a:r>
              <a:rPr lang="en-US" dirty="0" err="1" smtClean="0"/>
              <a:t>Houd</a:t>
            </a:r>
            <a:r>
              <a:rPr lang="en-US" dirty="0" smtClean="0"/>
              <a:t> het </a:t>
            </a:r>
            <a:r>
              <a:rPr lang="en-US" dirty="0" err="1" smtClean="0"/>
              <a:t>afmaakhok</a:t>
            </a:r>
            <a:r>
              <a:rPr lang="en-US" dirty="0" smtClean="0"/>
              <a:t> open!’</a:t>
            </a:r>
          </a:p>
          <a:p>
            <a:r>
              <a:rPr lang="en-US" dirty="0" smtClean="0"/>
              <a:t>‘</a:t>
            </a:r>
            <a:r>
              <a:rPr lang="en-US" dirty="0" err="1" smtClean="0"/>
              <a:t>Geen</a:t>
            </a:r>
            <a:r>
              <a:rPr lang="en-US" dirty="0" smtClean="0"/>
              <a:t> </a:t>
            </a:r>
            <a:r>
              <a:rPr lang="en-US" dirty="0" err="1" smtClean="0"/>
              <a:t>honden</a:t>
            </a:r>
            <a:r>
              <a:rPr lang="en-US" dirty="0" smtClean="0"/>
              <a:t> en </a:t>
            </a:r>
            <a:r>
              <a:rPr lang="en-US" dirty="0" err="1" smtClean="0"/>
              <a:t>katten</a:t>
            </a:r>
            <a:r>
              <a:rPr lang="en-US" dirty="0" smtClean="0"/>
              <a:t> op </a:t>
            </a:r>
            <a:r>
              <a:rPr lang="en-US" dirty="0" err="1" smtClean="0"/>
              <a:t>straat</a:t>
            </a:r>
            <a:r>
              <a:rPr lang="en-US" dirty="0" smtClean="0"/>
              <a:t>, please!’</a:t>
            </a:r>
          </a:p>
        </p:txBody>
      </p:sp>
    </p:spTree>
    <p:extLst>
      <p:ext uri="{BB962C8B-B14F-4D97-AF65-F5344CB8AC3E}">
        <p14:creationId xmlns:p14="http://schemas.microsoft.com/office/powerpoint/2010/main" val="10685834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Stap</a:t>
            </a:r>
            <a:r>
              <a:rPr lang="en-US" dirty="0" smtClean="0"/>
              <a:t> 8: De </a:t>
            </a:r>
            <a:r>
              <a:rPr lang="en-US" dirty="0" err="1" smtClean="0"/>
              <a:t>titel</a:t>
            </a:r>
            <a:r>
              <a:rPr lang="en-US" dirty="0" smtClean="0"/>
              <a:t> en de </a:t>
            </a:r>
            <a:r>
              <a:rPr lang="en-US" dirty="0" err="1" smtClean="0"/>
              <a:t>afronding</a:t>
            </a:r>
            <a:r>
              <a:rPr lang="en-US" dirty="0" smtClean="0"/>
              <a:t>: </a:t>
            </a:r>
            <a:r>
              <a:rPr lang="en-US" dirty="0" err="1" smtClean="0"/>
              <a:t>plaats</a:t>
            </a:r>
            <a:r>
              <a:rPr lang="en-US" dirty="0" smtClean="0"/>
              <a:t>/</a:t>
            </a:r>
            <a:r>
              <a:rPr lang="en-US" dirty="0" err="1" smtClean="0"/>
              <a:t>naam</a:t>
            </a:r>
            <a:endParaRPr lang="en-US" dirty="0"/>
          </a:p>
        </p:txBody>
      </p:sp>
      <p:sp>
        <p:nvSpPr>
          <p:cNvPr id="5" name="Text Placeholder 4"/>
          <p:cNvSpPr>
            <a:spLocks noGrp="1"/>
          </p:cNvSpPr>
          <p:nvPr>
            <p:ph type="body" idx="1"/>
          </p:nvPr>
        </p:nvSpPr>
        <p:spPr/>
        <p:txBody>
          <a:bodyPr/>
          <a:lstStyle/>
          <a:p>
            <a:r>
              <a:rPr lang="en-US" dirty="0" err="1" smtClean="0"/>
              <a:t>Afronding</a:t>
            </a:r>
            <a:endParaRPr lang="en-US" dirty="0"/>
          </a:p>
        </p:txBody>
      </p:sp>
      <p:sp>
        <p:nvSpPr>
          <p:cNvPr id="6" name="Content Placeholder 5"/>
          <p:cNvSpPr>
            <a:spLocks noGrp="1"/>
          </p:cNvSpPr>
          <p:nvPr>
            <p:ph sz="half" idx="2"/>
          </p:nvPr>
        </p:nvSpPr>
        <p:spPr/>
        <p:txBody>
          <a:bodyPr/>
          <a:lstStyle/>
          <a:p>
            <a:r>
              <a:rPr lang="en-US" dirty="0" err="1" smtClean="0"/>
              <a:t>Schrijf</a:t>
            </a:r>
            <a:r>
              <a:rPr lang="en-US" dirty="0" smtClean="0"/>
              <a:t> </a:t>
            </a:r>
            <a:r>
              <a:rPr lang="en-US" dirty="0" err="1" smtClean="0"/>
              <a:t>onder</a:t>
            </a:r>
            <a:r>
              <a:rPr lang="en-US" dirty="0" smtClean="0"/>
              <a:t> je brief de </a:t>
            </a:r>
            <a:r>
              <a:rPr lang="en-US" dirty="0" err="1" smtClean="0"/>
              <a:t>plaats</a:t>
            </a:r>
            <a:r>
              <a:rPr lang="en-US" dirty="0" smtClean="0"/>
              <a:t> en je </a:t>
            </a:r>
            <a:r>
              <a:rPr lang="en-US" dirty="0" err="1" smtClean="0"/>
              <a:t>naam</a:t>
            </a:r>
            <a:r>
              <a:rPr lang="en-US" dirty="0" smtClean="0"/>
              <a:t>!</a:t>
            </a:r>
          </a:p>
          <a:p>
            <a:endParaRPr lang="en-US" dirty="0"/>
          </a:p>
          <a:p>
            <a:r>
              <a:rPr lang="en-US" dirty="0" smtClean="0"/>
              <a:t>Tel je </a:t>
            </a:r>
            <a:r>
              <a:rPr lang="en-US" dirty="0" err="1" smtClean="0"/>
              <a:t>woorden</a:t>
            </a:r>
            <a:r>
              <a:rPr lang="en-US" dirty="0" smtClean="0"/>
              <a:t>, het </a:t>
            </a:r>
            <a:r>
              <a:rPr lang="en-US" dirty="0" err="1" smtClean="0"/>
              <a:t>moeten</a:t>
            </a:r>
            <a:r>
              <a:rPr lang="en-US" dirty="0" smtClean="0"/>
              <a:t> </a:t>
            </a:r>
            <a:r>
              <a:rPr lang="en-US" dirty="0" err="1" smtClean="0"/>
              <a:t>er</a:t>
            </a:r>
            <a:r>
              <a:rPr lang="en-US" dirty="0" smtClean="0"/>
              <a:t> 400 of </a:t>
            </a:r>
            <a:r>
              <a:rPr lang="en-US" dirty="0" err="1" smtClean="0"/>
              <a:t>meer</a:t>
            </a:r>
            <a:r>
              <a:rPr lang="en-US" dirty="0" smtClean="0"/>
              <a:t> </a:t>
            </a:r>
            <a:r>
              <a:rPr lang="en-US" dirty="0" err="1" smtClean="0"/>
              <a:t>zijn</a:t>
            </a:r>
            <a:r>
              <a:rPr lang="en-US" dirty="0" smtClean="0"/>
              <a:t>! Per 10 </a:t>
            </a:r>
            <a:r>
              <a:rPr lang="en-US" dirty="0" err="1" smtClean="0"/>
              <a:t>woorden</a:t>
            </a:r>
            <a:r>
              <a:rPr lang="en-US" dirty="0" smtClean="0"/>
              <a:t> minder </a:t>
            </a:r>
            <a:r>
              <a:rPr lang="en-US" dirty="0" err="1" smtClean="0"/>
              <a:t>wordt</a:t>
            </a:r>
            <a:r>
              <a:rPr lang="en-US" dirty="0" smtClean="0"/>
              <a:t> </a:t>
            </a:r>
            <a:r>
              <a:rPr lang="en-US" dirty="0" err="1" smtClean="0"/>
              <a:t>er</a:t>
            </a:r>
            <a:r>
              <a:rPr lang="en-US" dirty="0" smtClean="0"/>
              <a:t> 1 punt </a:t>
            </a:r>
            <a:r>
              <a:rPr lang="en-US" dirty="0" err="1" smtClean="0"/>
              <a:t>afgetrokken</a:t>
            </a:r>
            <a:endParaRPr lang="en-US" dirty="0"/>
          </a:p>
        </p:txBody>
      </p:sp>
      <p:sp>
        <p:nvSpPr>
          <p:cNvPr id="7" name="Text Placeholder 6"/>
          <p:cNvSpPr>
            <a:spLocks noGrp="1"/>
          </p:cNvSpPr>
          <p:nvPr>
            <p:ph type="body" sz="quarter" idx="3"/>
          </p:nvPr>
        </p:nvSpPr>
        <p:spPr/>
        <p:txBody>
          <a:bodyPr/>
          <a:lstStyle/>
          <a:p>
            <a:r>
              <a:rPr lang="en-US" dirty="0" err="1" smtClean="0"/>
              <a:t>Voorbeelden</a:t>
            </a:r>
            <a:r>
              <a:rPr lang="en-US" dirty="0" smtClean="0"/>
              <a:t>:</a:t>
            </a:r>
            <a:endParaRPr lang="en-US" dirty="0"/>
          </a:p>
        </p:txBody>
      </p:sp>
      <p:sp>
        <p:nvSpPr>
          <p:cNvPr id="8" name="Content Placeholder 7"/>
          <p:cNvSpPr>
            <a:spLocks noGrp="1"/>
          </p:cNvSpPr>
          <p:nvPr>
            <p:ph sz="quarter" idx="4"/>
          </p:nvPr>
        </p:nvSpPr>
        <p:spPr/>
        <p:txBody>
          <a:bodyPr>
            <a:normAutofit/>
          </a:bodyPr>
          <a:lstStyle/>
          <a:p>
            <a:r>
              <a:rPr lang="en-US" dirty="0" smtClean="0"/>
              <a:t>Aruba, Jean de Cuba</a:t>
            </a:r>
          </a:p>
          <a:p>
            <a:endParaRPr lang="en-US" dirty="0"/>
          </a:p>
          <a:p>
            <a:endParaRPr lang="en-US" dirty="0" smtClean="0"/>
          </a:p>
        </p:txBody>
      </p:sp>
    </p:spTree>
    <p:extLst>
      <p:ext uri="{BB962C8B-B14F-4D97-AF65-F5344CB8AC3E}">
        <p14:creationId xmlns:p14="http://schemas.microsoft.com/office/powerpoint/2010/main" val="271017629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710" y="115155"/>
            <a:ext cx="10058400" cy="656371"/>
          </a:xfrm>
        </p:spPr>
        <p:txBody>
          <a:bodyPr>
            <a:normAutofit fontScale="90000"/>
          </a:bodyPr>
          <a:lstStyle/>
          <a:p>
            <a:r>
              <a:rPr lang="en-US" dirty="0" smtClean="0"/>
              <a:t>Kill-cage </a:t>
            </a:r>
            <a:r>
              <a:rPr lang="en-US" dirty="0" err="1" smtClean="0"/>
              <a:t>dicht</a:t>
            </a:r>
            <a:r>
              <a:rPr lang="en-US" dirty="0" smtClean="0"/>
              <a:t>? </a:t>
            </a:r>
            <a:r>
              <a:rPr lang="en-US" dirty="0" err="1" smtClean="0"/>
              <a:t>Honden</a:t>
            </a:r>
            <a:r>
              <a:rPr lang="en-US" dirty="0" smtClean="0"/>
              <a:t> op </a:t>
            </a:r>
            <a:r>
              <a:rPr lang="en-US" dirty="0" err="1" smtClean="0"/>
              <a:t>straat</a:t>
            </a:r>
            <a:r>
              <a:rPr lang="en-US" dirty="0" smtClean="0"/>
              <a:t>!</a:t>
            </a:r>
            <a:endParaRPr lang="en-US" dirty="0"/>
          </a:p>
        </p:txBody>
      </p:sp>
      <p:sp>
        <p:nvSpPr>
          <p:cNvPr id="4" name="Content Placeholder 3"/>
          <p:cNvSpPr>
            <a:spLocks noGrp="1"/>
          </p:cNvSpPr>
          <p:nvPr>
            <p:ph sz="half" idx="1"/>
          </p:nvPr>
        </p:nvSpPr>
        <p:spPr>
          <a:xfrm>
            <a:off x="1097279" y="1958638"/>
            <a:ext cx="4937760" cy="3884950"/>
          </a:xfrm>
        </p:spPr>
        <p:txBody>
          <a:bodyPr>
            <a:normAutofit fontScale="55000" lnSpcReduction="20000"/>
          </a:bodyPr>
          <a:lstStyle/>
          <a:p>
            <a:r>
              <a:rPr lang="en-US" dirty="0"/>
              <a:t>In de </a:t>
            </a:r>
            <a:r>
              <a:rPr lang="en-US" dirty="0" err="1"/>
              <a:t>eerste</a:t>
            </a:r>
            <a:r>
              <a:rPr lang="en-US" dirty="0"/>
              <a:t> </a:t>
            </a:r>
            <a:r>
              <a:rPr lang="en-US" dirty="0" err="1"/>
              <a:t>plaats</a:t>
            </a:r>
            <a:r>
              <a:rPr lang="en-US" dirty="0"/>
              <a:t> ben </a:t>
            </a:r>
            <a:r>
              <a:rPr lang="en-US" dirty="0" err="1"/>
              <a:t>ik</a:t>
            </a:r>
            <a:r>
              <a:rPr lang="en-US" dirty="0"/>
              <a:t> tegen </a:t>
            </a:r>
            <a:r>
              <a:rPr lang="en-US" dirty="0" err="1"/>
              <a:t>sluiting</a:t>
            </a:r>
            <a:r>
              <a:rPr lang="en-US" dirty="0"/>
              <a:t> </a:t>
            </a:r>
            <a:r>
              <a:rPr lang="en-US" dirty="0" err="1"/>
              <a:t>omdat</a:t>
            </a:r>
            <a:r>
              <a:rPr lang="en-US" dirty="0"/>
              <a:t> Aruba </a:t>
            </a:r>
            <a:r>
              <a:rPr lang="en-US" dirty="0" err="1"/>
              <a:t>volgens</a:t>
            </a:r>
            <a:r>
              <a:rPr lang="en-US" dirty="0"/>
              <a:t> </a:t>
            </a:r>
            <a:r>
              <a:rPr lang="en-US" dirty="0" err="1"/>
              <a:t>mij</a:t>
            </a:r>
            <a:r>
              <a:rPr lang="en-US" dirty="0"/>
              <a:t> nog </a:t>
            </a:r>
            <a:r>
              <a:rPr lang="en-US" dirty="0" err="1"/>
              <a:t>niet</a:t>
            </a:r>
            <a:r>
              <a:rPr lang="en-US" dirty="0"/>
              <a:t> toe is </a:t>
            </a:r>
            <a:r>
              <a:rPr lang="en-US" dirty="0" err="1"/>
              <a:t>aan</a:t>
            </a:r>
            <a:r>
              <a:rPr lang="en-US" dirty="0"/>
              <a:t> </a:t>
            </a:r>
            <a:r>
              <a:rPr lang="en-US" dirty="0" err="1" smtClean="0"/>
              <a:t>sluiting</a:t>
            </a:r>
            <a:r>
              <a:rPr lang="en-US" dirty="0" smtClean="0"/>
              <a:t>. Ik </a:t>
            </a:r>
            <a:r>
              <a:rPr lang="en-US" dirty="0" err="1"/>
              <a:t>zie</a:t>
            </a:r>
            <a:r>
              <a:rPr lang="en-US" dirty="0"/>
              <a:t> nog steeds </a:t>
            </a:r>
            <a:r>
              <a:rPr lang="en-US" dirty="0" err="1"/>
              <a:t>veel</a:t>
            </a:r>
            <a:r>
              <a:rPr lang="en-US" dirty="0"/>
              <a:t> </a:t>
            </a:r>
            <a:r>
              <a:rPr lang="en-US" dirty="0" err="1"/>
              <a:t>straathonden</a:t>
            </a:r>
            <a:r>
              <a:rPr lang="en-US" dirty="0"/>
              <a:t> op </a:t>
            </a:r>
            <a:r>
              <a:rPr lang="en-US" dirty="0" err="1"/>
              <a:t>straat</a:t>
            </a:r>
            <a:r>
              <a:rPr lang="en-US" dirty="0"/>
              <a:t> </a:t>
            </a:r>
            <a:r>
              <a:rPr lang="en-US" dirty="0" err="1"/>
              <a:t>lopen</a:t>
            </a:r>
            <a:r>
              <a:rPr lang="en-US" dirty="0"/>
              <a:t>, </a:t>
            </a:r>
            <a:r>
              <a:rPr lang="en-US" dirty="0" err="1"/>
              <a:t>deze</a:t>
            </a:r>
            <a:r>
              <a:rPr lang="en-US" dirty="0"/>
              <a:t> </a:t>
            </a:r>
            <a:r>
              <a:rPr lang="en-US" dirty="0" err="1"/>
              <a:t>moeten</a:t>
            </a:r>
            <a:r>
              <a:rPr lang="en-US" dirty="0"/>
              <a:t> </a:t>
            </a:r>
            <a:r>
              <a:rPr lang="en-US" dirty="0" err="1"/>
              <a:t>ergens</a:t>
            </a:r>
            <a:r>
              <a:rPr lang="en-US" dirty="0"/>
              <a:t> </a:t>
            </a:r>
            <a:r>
              <a:rPr lang="en-US" dirty="0" err="1"/>
              <a:t>heen</a:t>
            </a:r>
            <a:r>
              <a:rPr lang="en-US" dirty="0"/>
              <a:t>. Ook </a:t>
            </a:r>
            <a:r>
              <a:rPr lang="en-US" dirty="0" err="1"/>
              <a:t>zie</a:t>
            </a:r>
            <a:r>
              <a:rPr lang="en-US" dirty="0"/>
              <a:t> </a:t>
            </a:r>
            <a:r>
              <a:rPr lang="en-US" dirty="0" err="1"/>
              <a:t>ik</a:t>
            </a:r>
            <a:r>
              <a:rPr lang="en-US" dirty="0"/>
              <a:t> nog steeds </a:t>
            </a:r>
            <a:r>
              <a:rPr lang="en-US" dirty="0" err="1"/>
              <a:t>veel</a:t>
            </a:r>
            <a:r>
              <a:rPr lang="en-US" dirty="0"/>
              <a:t> </a:t>
            </a:r>
            <a:r>
              <a:rPr lang="en-US" dirty="0" err="1"/>
              <a:t>zieke</a:t>
            </a:r>
            <a:r>
              <a:rPr lang="en-US" dirty="0"/>
              <a:t> </a:t>
            </a:r>
            <a:r>
              <a:rPr lang="en-US" dirty="0" err="1"/>
              <a:t>honden</a:t>
            </a:r>
            <a:r>
              <a:rPr lang="en-US" dirty="0"/>
              <a:t> die </a:t>
            </a:r>
            <a:r>
              <a:rPr lang="en-US" dirty="0" err="1"/>
              <a:t>niet</a:t>
            </a:r>
            <a:r>
              <a:rPr lang="en-US" dirty="0"/>
              <a:t> </a:t>
            </a:r>
            <a:r>
              <a:rPr lang="en-US" dirty="0" err="1"/>
              <a:t>verzorgd</a:t>
            </a:r>
            <a:r>
              <a:rPr lang="en-US" dirty="0"/>
              <a:t> </a:t>
            </a:r>
            <a:r>
              <a:rPr lang="en-US" dirty="0" err="1"/>
              <a:t>worden</a:t>
            </a:r>
            <a:r>
              <a:rPr lang="en-US" dirty="0"/>
              <a:t>. In het </a:t>
            </a:r>
            <a:r>
              <a:rPr lang="en-US" dirty="0" err="1"/>
              <a:t>artikel</a:t>
            </a:r>
            <a:r>
              <a:rPr lang="en-US" dirty="0"/>
              <a:t> </a:t>
            </a:r>
            <a:r>
              <a:rPr lang="en-US" dirty="0" err="1"/>
              <a:t>staat</a:t>
            </a:r>
            <a:r>
              <a:rPr lang="en-US" dirty="0"/>
              <a:t> dat de </a:t>
            </a:r>
            <a:r>
              <a:rPr lang="en-US" dirty="0" err="1"/>
              <a:t>overheid</a:t>
            </a:r>
            <a:r>
              <a:rPr lang="en-US" dirty="0"/>
              <a:t> </a:t>
            </a:r>
            <a:r>
              <a:rPr lang="en-US" dirty="0" err="1"/>
              <a:t>daar</a:t>
            </a:r>
            <a:r>
              <a:rPr lang="en-US" dirty="0"/>
              <a:t> </a:t>
            </a:r>
            <a:r>
              <a:rPr lang="en-US" dirty="0" err="1"/>
              <a:t>iets</a:t>
            </a:r>
            <a:r>
              <a:rPr lang="en-US" dirty="0"/>
              <a:t> </a:t>
            </a:r>
            <a:r>
              <a:rPr lang="en-US" dirty="0" err="1"/>
              <a:t>aan</a:t>
            </a:r>
            <a:r>
              <a:rPr lang="en-US" dirty="0"/>
              <a:t> </a:t>
            </a:r>
            <a:r>
              <a:rPr lang="en-US" dirty="0" err="1"/>
              <a:t>gaat</a:t>
            </a:r>
            <a:r>
              <a:rPr lang="en-US" dirty="0"/>
              <a:t> </a:t>
            </a:r>
            <a:r>
              <a:rPr lang="en-US" dirty="0" err="1"/>
              <a:t>doen</a:t>
            </a:r>
            <a:r>
              <a:rPr lang="en-US" dirty="0"/>
              <a:t>, maar </a:t>
            </a:r>
            <a:r>
              <a:rPr lang="en-US" dirty="0" err="1"/>
              <a:t>zover</a:t>
            </a:r>
            <a:r>
              <a:rPr lang="en-US" dirty="0"/>
              <a:t> is het nog </a:t>
            </a:r>
            <a:r>
              <a:rPr lang="en-US" dirty="0" err="1"/>
              <a:t>niet</a:t>
            </a:r>
            <a:r>
              <a:rPr lang="en-US" dirty="0" smtClean="0"/>
              <a:t>. Zolang </a:t>
            </a:r>
            <a:r>
              <a:rPr lang="en-US" dirty="0" err="1"/>
              <a:t>er</a:t>
            </a:r>
            <a:r>
              <a:rPr lang="en-US" dirty="0"/>
              <a:t> </a:t>
            </a:r>
            <a:r>
              <a:rPr lang="en-US" dirty="0" err="1"/>
              <a:t>straathonden</a:t>
            </a:r>
            <a:r>
              <a:rPr lang="en-US" dirty="0"/>
              <a:t> </a:t>
            </a:r>
            <a:r>
              <a:rPr lang="en-US" dirty="0" err="1"/>
              <a:t>zijn</a:t>
            </a:r>
            <a:r>
              <a:rPr lang="en-US" dirty="0"/>
              <a:t>, </a:t>
            </a:r>
            <a:r>
              <a:rPr lang="en-US" dirty="0" err="1"/>
              <a:t>moet</a:t>
            </a:r>
            <a:r>
              <a:rPr lang="en-US" dirty="0"/>
              <a:t> </a:t>
            </a:r>
            <a:r>
              <a:rPr lang="en-US" dirty="0" err="1"/>
              <a:t>daarom</a:t>
            </a:r>
            <a:r>
              <a:rPr lang="en-US" dirty="0"/>
              <a:t> het </a:t>
            </a:r>
            <a:r>
              <a:rPr lang="en-US" dirty="0" err="1"/>
              <a:t>afmaakhok</a:t>
            </a:r>
            <a:r>
              <a:rPr lang="en-US" dirty="0"/>
              <a:t> open </a:t>
            </a:r>
            <a:r>
              <a:rPr lang="en-US" dirty="0" err="1"/>
              <a:t>blijven</a:t>
            </a:r>
            <a:r>
              <a:rPr lang="en-US" dirty="0"/>
              <a:t>. </a:t>
            </a:r>
            <a:r>
              <a:rPr lang="en-US" dirty="0" err="1"/>
              <a:t>Misschien</a:t>
            </a:r>
            <a:r>
              <a:rPr lang="en-US" dirty="0"/>
              <a:t> </a:t>
            </a:r>
            <a:r>
              <a:rPr lang="en-US" dirty="0" err="1"/>
              <a:t>verandert</a:t>
            </a:r>
            <a:r>
              <a:rPr lang="en-US" dirty="0"/>
              <a:t> dat in de </a:t>
            </a:r>
            <a:r>
              <a:rPr lang="en-US" dirty="0" err="1"/>
              <a:t>toekomst</a:t>
            </a:r>
            <a:r>
              <a:rPr lang="en-US" dirty="0"/>
              <a:t>.</a:t>
            </a:r>
          </a:p>
          <a:p>
            <a:r>
              <a:rPr lang="en-US" dirty="0"/>
              <a:t>In de </a:t>
            </a:r>
            <a:r>
              <a:rPr lang="en-US" dirty="0" err="1"/>
              <a:t>tweede</a:t>
            </a:r>
            <a:r>
              <a:rPr lang="en-US" dirty="0"/>
              <a:t> </a:t>
            </a:r>
            <a:r>
              <a:rPr lang="en-US" dirty="0" err="1"/>
              <a:t>plaats</a:t>
            </a:r>
            <a:r>
              <a:rPr lang="en-US" dirty="0"/>
              <a:t> </a:t>
            </a:r>
            <a:r>
              <a:rPr lang="en-US" dirty="0" err="1"/>
              <a:t>kost</a:t>
            </a:r>
            <a:r>
              <a:rPr lang="en-US" dirty="0"/>
              <a:t> de </a:t>
            </a:r>
            <a:r>
              <a:rPr lang="en-US" dirty="0" err="1"/>
              <a:t>opvang</a:t>
            </a:r>
            <a:r>
              <a:rPr lang="en-US" dirty="0"/>
              <a:t> van </a:t>
            </a:r>
            <a:r>
              <a:rPr lang="en-US" dirty="0" err="1"/>
              <a:t>honden</a:t>
            </a:r>
            <a:r>
              <a:rPr lang="en-US" dirty="0"/>
              <a:t> en </a:t>
            </a:r>
            <a:r>
              <a:rPr lang="en-US" dirty="0" err="1"/>
              <a:t>katten</a:t>
            </a:r>
            <a:r>
              <a:rPr lang="en-US" dirty="0"/>
              <a:t> </a:t>
            </a:r>
            <a:r>
              <a:rPr lang="en-US" dirty="0" err="1"/>
              <a:t>veel</a:t>
            </a:r>
            <a:r>
              <a:rPr lang="en-US" dirty="0"/>
              <a:t> geld. De </a:t>
            </a:r>
            <a:r>
              <a:rPr lang="en-US" dirty="0" err="1"/>
              <a:t>honden</a:t>
            </a:r>
            <a:r>
              <a:rPr lang="en-US" dirty="0"/>
              <a:t> en </a:t>
            </a:r>
            <a:r>
              <a:rPr lang="en-US" dirty="0" err="1"/>
              <a:t>katten</a:t>
            </a:r>
            <a:r>
              <a:rPr lang="en-US" dirty="0"/>
              <a:t> die van de </a:t>
            </a:r>
            <a:r>
              <a:rPr lang="en-US" dirty="0" err="1"/>
              <a:t>straat</a:t>
            </a:r>
            <a:r>
              <a:rPr lang="en-US" dirty="0"/>
              <a:t> </a:t>
            </a:r>
            <a:r>
              <a:rPr lang="en-US" dirty="0" err="1"/>
              <a:t>worden</a:t>
            </a:r>
            <a:r>
              <a:rPr lang="en-US" dirty="0"/>
              <a:t> </a:t>
            </a:r>
            <a:r>
              <a:rPr lang="en-US" dirty="0" err="1"/>
              <a:t>gehaald</a:t>
            </a:r>
            <a:r>
              <a:rPr lang="en-US" dirty="0"/>
              <a:t>, </a:t>
            </a:r>
            <a:r>
              <a:rPr lang="en-US" dirty="0" err="1"/>
              <a:t>moeten</a:t>
            </a:r>
            <a:r>
              <a:rPr lang="en-US" dirty="0"/>
              <a:t> </a:t>
            </a:r>
            <a:r>
              <a:rPr lang="en-US" dirty="0" err="1"/>
              <a:t>eten</a:t>
            </a:r>
            <a:r>
              <a:rPr lang="en-US" dirty="0"/>
              <a:t> en </a:t>
            </a:r>
            <a:r>
              <a:rPr lang="en-US" dirty="0" err="1"/>
              <a:t>drinken</a:t>
            </a:r>
            <a:r>
              <a:rPr lang="en-US" dirty="0"/>
              <a:t>. </a:t>
            </a:r>
            <a:r>
              <a:rPr lang="en-US" dirty="0" err="1"/>
              <a:t>Ze</a:t>
            </a:r>
            <a:r>
              <a:rPr lang="en-US" dirty="0"/>
              <a:t> </a:t>
            </a:r>
            <a:r>
              <a:rPr lang="en-US" dirty="0" err="1"/>
              <a:t>moeten</a:t>
            </a:r>
            <a:r>
              <a:rPr lang="en-US" dirty="0"/>
              <a:t> </a:t>
            </a:r>
            <a:r>
              <a:rPr lang="en-US" dirty="0" err="1"/>
              <a:t>gesteriliseerd</a:t>
            </a:r>
            <a:r>
              <a:rPr lang="en-US" dirty="0"/>
              <a:t> </a:t>
            </a:r>
            <a:r>
              <a:rPr lang="en-US" dirty="0" err="1"/>
              <a:t>worden</a:t>
            </a:r>
            <a:r>
              <a:rPr lang="en-US" dirty="0"/>
              <a:t> en </a:t>
            </a:r>
            <a:r>
              <a:rPr lang="en-US" dirty="0" err="1"/>
              <a:t>verzorgd</a:t>
            </a:r>
            <a:r>
              <a:rPr lang="en-US" dirty="0"/>
              <a:t>. Dat </a:t>
            </a:r>
            <a:r>
              <a:rPr lang="en-US" dirty="0" err="1"/>
              <a:t>betekent</a:t>
            </a:r>
            <a:r>
              <a:rPr lang="en-US" dirty="0"/>
              <a:t> dat </a:t>
            </a:r>
            <a:r>
              <a:rPr lang="en-US" dirty="0" err="1"/>
              <a:t>er</a:t>
            </a:r>
            <a:r>
              <a:rPr lang="en-US" dirty="0"/>
              <a:t> </a:t>
            </a:r>
            <a:r>
              <a:rPr lang="en-US" dirty="0" err="1"/>
              <a:t>veel</a:t>
            </a:r>
            <a:r>
              <a:rPr lang="en-US" dirty="0"/>
              <a:t> </a:t>
            </a:r>
            <a:r>
              <a:rPr lang="en-US" dirty="0" err="1"/>
              <a:t>ged</a:t>
            </a:r>
            <a:r>
              <a:rPr lang="en-US" dirty="0"/>
              <a:t> </a:t>
            </a:r>
            <a:r>
              <a:rPr lang="en-US" dirty="0" err="1"/>
              <a:t>betaad</a:t>
            </a:r>
            <a:r>
              <a:rPr lang="en-US" dirty="0"/>
              <a:t> </a:t>
            </a:r>
            <a:r>
              <a:rPr lang="en-US" dirty="0" err="1"/>
              <a:t>moet</a:t>
            </a:r>
            <a:r>
              <a:rPr lang="en-US" dirty="0"/>
              <a:t> </a:t>
            </a:r>
            <a:r>
              <a:rPr lang="en-US" dirty="0" err="1"/>
              <a:t>worden</a:t>
            </a:r>
            <a:r>
              <a:rPr lang="en-US" dirty="0"/>
              <a:t> </a:t>
            </a:r>
            <a:r>
              <a:rPr lang="en-US" dirty="0" err="1"/>
              <a:t>aan</a:t>
            </a:r>
            <a:r>
              <a:rPr lang="en-US" dirty="0"/>
              <a:t> </a:t>
            </a:r>
            <a:r>
              <a:rPr lang="en-US" dirty="0" err="1"/>
              <a:t>huisvesting</a:t>
            </a:r>
            <a:r>
              <a:rPr lang="en-US" dirty="0"/>
              <a:t>, </a:t>
            </a:r>
            <a:r>
              <a:rPr lang="en-US" dirty="0" err="1"/>
              <a:t>medicijnen</a:t>
            </a:r>
            <a:r>
              <a:rPr lang="en-US" dirty="0"/>
              <a:t>, </a:t>
            </a:r>
            <a:r>
              <a:rPr lang="en-US" dirty="0" err="1"/>
              <a:t>verzorgers</a:t>
            </a:r>
            <a:r>
              <a:rPr lang="en-US" dirty="0"/>
              <a:t> </a:t>
            </a:r>
            <a:r>
              <a:rPr lang="en-US" dirty="0" err="1"/>
              <a:t>enzovoort</a:t>
            </a:r>
            <a:r>
              <a:rPr lang="en-US" dirty="0"/>
              <a:t>. Ik </a:t>
            </a:r>
            <a:r>
              <a:rPr lang="en-US" dirty="0" err="1"/>
              <a:t>heb</a:t>
            </a:r>
            <a:r>
              <a:rPr lang="en-US" dirty="0"/>
              <a:t> </a:t>
            </a:r>
            <a:r>
              <a:rPr lang="en-US" dirty="0" err="1"/>
              <a:t>bijvoorbeeld</a:t>
            </a:r>
            <a:r>
              <a:rPr lang="en-US" dirty="0"/>
              <a:t> </a:t>
            </a:r>
            <a:r>
              <a:rPr lang="en-US" dirty="0" err="1"/>
              <a:t>zelf</a:t>
            </a:r>
            <a:r>
              <a:rPr lang="en-US" dirty="0"/>
              <a:t> </a:t>
            </a:r>
            <a:r>
              <a:rPr lang="en-US" dirty="0" err="1"/>
              <a:t>een</a:t>
            </a:r>
            <a:r>
              <a:rPr lang="en-US" dirty="0"/>
              <a:t> </a:t>
            </a:r>
            <a:r>
              <a:rPr lang="en-US" dirty="0" err="1"/>
              <a:t>kat</a:t>
            </a:r>
            <a:r>
              <a:rPr lang="en-US" dirty="0"/>
              <a:t>. </a:t>
            </a:r>
            <a:r>
              <a:rPr lang="en-US" dirty="0" err="1"/>
              <a:t>Daar</a:t>
            </a:r>
            <a:r>
              <a:rPr lang="en-US" dirty="0"/>
              <a:t> </a:t>
            </a:r>
            <a:r>
              <a:rPr lang="en-US" dirty="0" err="1"/>
              <a:t>geef</a:t>
            </a:r>
            <a:r>
              <a:rPr lang="en-US" dirty="0"/>
              <a:t> </a:t>
            </a:r>
            <a:r>
              <a:rPr lang="en-US" dirty="0" err="1"/>
              <a:t>ik</a:t>
            </a:r>
            <a:r>
              <a:rPr lang="en-US" dirty="0"/>
              <a:t> vast </a:t>
            </a:r>
            <a:r>
              <a:rPr lang="en-US" dirty="0" err="1"/>
              <a:t>wel</a:t>
            </a:r>
            <a:r>
              <a:rPr lang="en-US" dirty="0"/>
              <a:t> </a:t>
            </a:r>
            <a:r>
              <a:rPr lang="en-US" dirty="0" err="1"/>
              <a:t>Afl</a:t>
            </a:r>
            <a:r>
              <a:rPr lang="en-US" dirty="0"/>
              <a:t>. 100,- per </a:t>
            </a:r>
            <a:r>
              <a:rPr lang="en-US" dirty="0" err="1"/>
              <a:t>maand</a:t>
            </a:r>
            <a:r>
              <a:rPr lang="en-US" dirty="0"/>
              <a:t> </a:t>
            </a:r>
            <a:r>
              <a:rPr lang="en-US" dirty="0" err="1"/>
              <a:t>aan</a:t>
            </a:r>
            <a:r>
              <a:rPr lang="en-US" dirty="0"/>
              <a:t> </a:t>
            </a:r>
            <a:r>
              <a:rPr lang="en-US" dirty="0" err="1"/>
              <a:t>uit</a:t>
            </a:r>
            <a:r>
              <a:rPr lang="en-US" dirty="0"/>
              <a:t>. En </a:t>
            </a:r>
            <a:r>
              <a:rPr lang="en-US" dirty="0" err="1"/>
              <a:t>als</a:t>
            </a:r>
            <a:r>
              <a:rPr lang="en-US" dirty="0"/>
              <a:t> het </a:t>
            </a:r>
            <a:r>
              <a:rPr lang="en-US" dirty="0" err="1"/>
              <a:t>beest</a:t>
            </a:r>
            <a:r>
              <a:rPr lang="en-US" dirty="0"/>
              <a:t> </a:t>
            </a:r>
            <a:r>
              <a:rPr lang="en-US" dirty="0" err="1"/>
              <a:t>ziek</a:t>
            </a:r>
            <a:r>
              <a:rPr lang="en-US" dirty="0"/>
              <a:t> </a:t>
            </a:r>
            <a:r>
              <a:rPr lang="en-US" dirty="0" err="1"/>
              <a:t>wordt</a:t>
            </a:r>
            <a:r>
              <a:rPr lang="en-US" dirty="0"/>
              <a:t>, nog </a:t>
            </a:r>
            <a:r>
              <a:rPr lang="en-US" dirty="0" err="1"/>
              <a:t>veel</a:t>
            </a:r>
            <a:r>
              <a:rPr lang="en-US" dirty="0"/>
              <a:t> </a:t>
            </a:r>
            <a:r>
              <a:rPr lang="en-US" dirty="0" err="1"/>
              <a:t>meer</a:t>
            </a:r>
            <a:r>
              <a:rPr lang="en-US" dirty="0"/>
              <a:t>. </a:t>
            </a:r>
            <a:r>
              <a:rPr lang="en-US" dirty="0" err="1"/>
              <a:t>Stel</a:t>
            </a:r>
            <a:r>
              <a:rPr lang="en-US" dirty="0"/>
              <a:t> je </a:t>
            </a:r>
            <a:r>
              <a:rPr lang="en-US" dirty="0" err="1"/>
              <a:t>voor</a:t>
            </a:r>
            <a:r>
              <a:rPr lang="en-US" dirty="0"/>
              <a:t> dat we zo 100 </a:t>
            </a:r>
            <a:r>
              <a:rPr lang="en-US" dirty="0" err="1"/>
              <a:t>katten</a:t>
            </a:r>
            <a:r>
              <a:rPr lang="en-US" dirty="0"/>
              <a:t> </a:t>
            </a:r>
            <a:r>
              <a:rPr lang="en-US" dirty="0" err="1"/>
              <a:t>moeten</a:t>
            </a:r>
            <a:r>
              <a:rPr lang="en-US" dirty="0"/>
              <a:t> </a:t>
            </a:r>
            <a:r>
              <a:rPr lang="en-US" dirty="0" err="1"/>
              <a:t>verzorgen</a:t>
            </a:r>
            <a:r>
              <a:rPr lang="en-US" dirty="0"/>
              <a:t>. Dan </a:t>
            </a:r>
            <a:r>
              <a:rPr lang="en-US" dirty="0" err="1"/>
              <a:t>zitten</a:t>
            </a:r>
            <a:r>
              <a:rPr lang="en-US" dirty="0"/>
              <a:t> we </a:t>
            </a:r>
            <a:r>
              <a:rPr lang="en-US" dirty="0" err="1"/>
              <a:t>na</a:t>
            </a:r>
            <a:r>
              <a:rPr lang="en-US" dirty="0"/>
              <a:t> even </a:t>
            </a:r>
            <a:r>
              <a:rPr lang="en-US" dirty="0" err="1"/>
              <a:t>rekenen</a:t>
            </a:r>
            <a:r>
              <a:rPr lang="en-US" dirty="0"/>
              <a:t> al op </a:t>
            </a:r>
            <a:r>
              <a:rPr lang="en-US" dirty="0" err="1"/>
              <a:t>Afl</a:t>
            </a:r>
            <a:r>
              <a:rPr lang="en-US" dirty="0"/>
              <a:t>. 1000,- per </a:t>
            </a:r>
            <a:r>
              <a:rPr lang="en-US" dirty="0" err="1"/>
              <a:t>maand</a:t>
            </a:r>
            <a:r>
              <a:rPr lang="en-US" dirty="0"/>
              <a:t> en </a:t>
            </a:r>
            <a:r>
              <a:rPr lang="en-US" dirty="0" err="1"/>
              <a:t>dan</a:t>
            </a:r>
            <a:r>
              <a:rPr lang="en-US" dirty="0"/>
              <a:t> </a:t>
            </a:r>
            <a:r>
              <a:rPr lang="en-US" dirty="0" err="1"/>
              <a:t>hebben</a:t>
            </a:r>
            <a:r>
              <a:rPr lang="en-US" dirty="0"/>
              <a:t> we de </a:t>
            </a:r>
            <a:r>
              <a:rPr lang="en-US" dirty="0" err="1"/>
              <a:t>honden</a:t>
            </a:r>
            <a:r>
              <a:rPr lang="en-US" dirty="0"/>
              <a:t> nog </a:t>
            </a:r>
            <a:r>
              <a:rPr lang="en-US" dirty="0" err="1"/>
              <a:t>niet</a:t>
            </a:r>
            <a:r>
              <a:rPr lang="en-US" dirty="0"/>
              <a:t> </a:t>
            </a:r>
            <a:r>
              <a:rPr lang="en-US" dirty="0" err="1"/>
              <a:t>gerekend</a:t>
            </a:r>
            <a:r>
              <a:rPr lang="en-US" dirty="0"/>
              <a:t>. Daarom </a:t>
            </a:r>
            <a:r>
              <a:rPr lang="en-US" dirty="0" err="1"/>
              <a:t>moeten</a:t>
            </a:r>
            <a:r>
              <a:rPr lang="en-US" dirty="0"/>
              <a:t> we </a:t>
            </a:r>
            <a:r>
              <a:rPr lang="en-US" dirty="0" err="1"/>
              <a:t>goed</a:t>
            </a:r>
            <a:r>
              <a:rPr lang="en-US" dirty="0"/>
              <a:t> </a:t>
            </a:r>
            <a:r>
              <a:rPr lang="en-US" dirty="0" err="1"/>
              <a:t>nadenken</a:t>
            </a:r>
            <a:r>
              <a:rPr lang="en-US" dirty="0"/>
              <a:t> over </a:t>
            </a:r>
            <a:r>
              <a:rPr lang="en-US" dirty="0" err="1"/>
              <a:t>dit</a:t>
            </a:r>
            <a:r>
              <a:rPr lang="en-US" dirty="0"/>
              <a:t> </a:t>
            </a:r>
            <a:r>
              <a:rPr lang="en-US" dirty="0" err="1"/>
              <a:t>idee</a:t>
            </a:r>
            <a:r>
              <a:rPr lang="en-US" dirty="0"/>
              <a:t>. Heeft Aruba </a:t>
            </a:r>
            <a:r>
              <a:rPr lang="en-US" dirty="0" err="1"/>
              <a:t>wel</a:t>
            </a:r>
            <a:r>
              <a:rPr lang="en-US" dirty="0"/>
              <a:t> geld </a:t>
            </a:r>
            <a:r>
              <a:rPr lang="en-US" dirty="0" err="1"/>
              <a:t>voor</a:t>
            </a:r>
            <a:r>
              <a:rPr lang="en-US" dirty="0"/>
              <a:t> de </a:t>
            </a:r>
            <a:r>
              <a:rPr lang="en-US" dirty="0" err="1"/>
              <a:t>verzorging</a:t>
            </a:r>
            <a:r>
              <a:rPr lang="en-US" dirty="0"/>
              <a:t> van </a:t>
            </a:r>
            <a:r>
              <a:rPr lang="en-US" dirty="0" err="1"/>
              <a:t>deze</a:t>
            </a:r>
            <a:r>
              <a:rPr lang="en-US" dirty="0"/>
              <a:t> </a:t>
            </a:r>
            <a:r>
              <a:rPr lang="en-US" dirty="0" err="1"/>
              <a:t>dieren</a:t>
            </a:r>
            <a:r>
              <a:rPr lang="en-US" dirty="0"/>
              <a:t>?</a:t>
            </a:r>
          </a:p>
          <a:p>
            <a:r>
              <a:rPr lang="en-US" dirty="0"/>
              <a:t>In de </a:t>
            </a:r>
            <a:r>
              <a:rPr lang="en-US" dirty="0" err="1"/>
              <a:t>derde</a:t>
            </a:r>
            <a:r>
              <a:rPr lang="en-US" dirty="0"/>
              <a:t> </a:t>
            </a:r>
            <a:r>
              <a:rPr lang="en-US" dirty="0" err="1"/>
              <a:t>plaats</a:t>
            </a:r>
            <a:r>
              <a:rPr lang="en-US" dirty="0"/>
              <a:t> is het </a:t>
            </a:r>
            <a:r>
              <a:rPr lang="en-US" dirty="0" err="1"/>
              <a:t>beter</a:t>
            </a:r>
            <a:r>
              <a:rPr lang="en-US" dirty="0"/>
              <a:t> om </a:t>
            </a:r>
            <a:r>
              <a:rPr lang="en-US" dirty="0" err="1"/>
              <a:t>dieren</a:t>
            </a:r>
            <a:r>
              <a:rPr lang="en-US" dirty="0"/>
              <a:t> </a:t>
            </a:r>
            <a:r>
              <a:rPr lang="en-US" dirty="0" err="1"/>
              <a:t>niet</a:t>
            </a:r>
            <a:r>
              <a:rPr lang="en-US" dirty="0"/>
              <a:t> </a:t>
            </a:r>
            <a:r>
              <a:rPr lang="en-US" dirty="0" err="1"/>
              <a:t>te</a:t>
            </a:r>
            <a:r>
              <a:rPr lang="en-US" dirty="0"/>
              <a:t> </a:t>
            </a:r>
            <a:r>
              <a:rPr lang="en-US" dirty="0" err="1"/>
              <a:t>lang</a:t>
            </a:r>
            <a:r>
              <a:rPr lang="en-US" dirty="0"/>
              <a:t> </a:t>
            </a:r>
            <a:r>
              <a:rPr lang="en-US" dirty="0" err="1"/>
              <a:t>laten</a:t>
            </a:r>
            <a:r>
              <a:rPr lang="en-US" dirty="0"/>
              <a:t> </a:t>
            </a:r>
            <a:r>
              <a:rPr lang="en-US" dirty="0" err="1"/>
              <a:t>lijden</a:t>
            </a:r>
            <a:r>
              <a:rPr lang="en-US" dirty="0"/>
              <a:t>. Als de </a:t>
            </a:r>
            <a:r>
              <a:rPr lang="en-US" dirty="0" err="1"/>
              <a:t>zwerfhonden</a:t>
            </a:r>
            <a:r>
              <a:rPr lang="en-US" dirty="0"/>
              <a:t> en </a:t>
            </a:r>
            <a:r>
              <a:rPr lang="en-US" dirty="0" err="1"/>
              <a:t>katten</a:t>
            </a:r>
            <a:r>
              <a:rPr lang="en-US" dirty="0"/>
              <a:t> net </a:t>
            </a:r>
            <a:r>
              <a:rPr lang="en-US" dirty="0" err="1"/>
              <a:t>meer</a:t>
            </a:r>
            <a:r>
              <a:rPr lang="en-US" dirty="0"/>
              <a:t> </a:t>
            </a:r>
            <a:r>
              <a:rPr lang="en-US" dirty="0" err="1"/>
              <a:t>naar</a:t>
            </a:r>
            <a:r>
              <a:rPr lang="en-US" dirty="0"/>
              <a:t> het </a:t>
            </a:r>
            <a:r>
              <a:rPr lang="en-US" dirty="0" err="1"/>
              <a:t>afmaakhok</a:t>
            </a:r>
            <a:r>
              <a:rPr lang="en-US" dirty="0"/>
              <a:t> </a:t>
            </a:r>
            <a:r>
              <a:rPr lang="en-US" dirty="0" err="1"/>
              <a:t>gebracht</a:t>
            </a:r>
            <a:r>
              <a:rPr lang="en-US" dirty="0"/>
              <a:t> </a:t>
            </a:r>
            <a:r>
              <a:rPr lang="en-US" dirty="0" err="1"/>
              <a:t>kunnen</a:t>
            </a:r>
            <a:r>
              <a:rPr lang="en-US" dirty="0"/>
              <a:t> </a:t>
            </a:r>
            <a:r>
              <a:rPr lang="en-US" dirty="0" err="1"/>
              <a:t>worden</a:t>
            </a:r>
            <a:r>
              <a:rPr lang="en-US" dirty="0"/>
              <a:t>, </a:t>
            </a:r>
            <a:r>
              <a:rPr lang="en-US" dirty="0" err="1"/>
              <a:t>gaan</a:t>
            </a:r>
            <a:r>
              <a:rPr lang="en-US" dirty="0"/>
              <a:t> </a:t>
            </a:r>
            <a:r>
              <a:rPr lang="en-US" dirty="0" err="1"/>
              <a:t>mensen</a:t>
            </a:r>
            <a:r>
              <a:rPr lang="en-US" dirty="0"/>
              <a:t> de </a:t>
            </a:r>
            <a:r>
              <a:rPr lang="en-US" dirty="0" err="1"/>
              <a:t>dieren</a:t>
            </a:r>
            <a:r>
              <a:rPr lang="en-US" dirty="0"/>
              <a:t> op </a:t>
            </a:r>
            <a:r>
              <a:rPr lang="en-US" dirty="0" err="1"/>
              <a:t>straat</a:t>
            </a:r>
            <a:r>
              <a:rPr lang="en-US" dirty="0"/>
              <a:t> </a:t>
            </a:r>
            <a:r>
              <a:rPr lang="en-US" dirty="0" err="1"/>
              <a:t>zetten</a:t>
            </a:r>
            <a:r>
              <a:rPr lang="en-US" dirty="0"/>
              <a:t> of in de </a:t>
            </a:r>
            <a:r>
              <a:rPr lang="en-US" dirty="0" err="1"/>
              <a:t>cunucu</a:t>
            </a:r>
            <a:r>
              <a:rPr lang="en-US" dirty="0"/>
              <a:t>. </a:t>
            </a:r>
            <a:r>
              <a:rPr lang="en-US" dirty="0" err="1"/>
              <a:t>Daar</a:t>
            </a:r>
            <a:r>
              <a:rPr lang="en-US" dirty="0"/>
              <a:t> </a:t>
            </a:r>
            <a:r>
              <a:rPr lang="en-US" dirty="0" err="1"/>
              <a:t>verzorgt</a:t>
            </a:r>
            <a:r>
              <a:rPr lang="en-US" dirty="0"/>
              <a:t> </a:t>
            </a:r>
            <a:r>
              <a:rPr lang="en-US" dirty="0" err="1"/>
              <a:t>niemand</a:t>
            </a:r>
            <a:r>
              <a:rPr lang="en-US" dirty="0"/>
              <a:t> de </a:t>
            </a:r>
            <a:r>
              <a:rPr lang="en-US" dirty="0" err="1"/>
              <a:t>dieren</a:t>
            </a:r>
            <a:r>
              <a:rPr lang="en-US" dirty="0"/>
              <a:t>. De </a:t>
            </a:r>
            <a:r>
              <a:rPr lang="en-US" dirty="0" err="1"/>
              <a:t>dieren</a:t>
            </a:r>
            <a:r>
              <a:rPr lang="en-US" dirty="0"/>
              <a:t> </a:t>
            </a:r>
            <a:r>
              <a:rPr lang="en-US" dirty="0" err="1"/>
              <a:t>worden</a:t>
            </a:r>
            <a:r>
              <a:rPr lang="en-US" dirty="0"/>
              <a:t> wild en </a:t>
            </a:r>
            <a:r>
              <a:rPr lang="en-US" dirty="0" err="1"/>
              <a:t>krijgen</a:t>
            </a:r>
            <a:r>
              <a:rPr lang="en-US" dirty="0"/>
              <a:t> </a:t>
            </a:r>
            <a:r>
              <a:rPr lang="en-US" dirty="0" err="1"/>
              <a:t>honger</a:t>
            </a:r>
            <a:r>
              <a:rPr lang="en-US" dirty="0"/>
              <a:t>, </a:t>
            </a:r>
            <a:r>
              <a:rPr lang="en-US" dirty="0" err="1"/>
              <a:t>dorst</a:t>
            </a:r>
            <a:r>
              <a:rPr lang="en-US" dirty="0"/>
              <a:t> en </a:t>
            </a:r>
            <a:r>
              <a:rPr lang="en-US" dirty="0" err="1"/>
              <a:t>ziektes</a:t>
            </a:r>
            <a:r>
              <a:rPr lang="en-US" dirty="0"/>
              <a:t>. </a:t>
            </a:r>
            <a:r>
              <a:rPr lang="en-US" dirty="0" err="1"/>
              <a:t>Niemand</a:t>
            </a:r>
            <a:r>
              <a:rPr lang="en-US" dirty="0"/>
              <a:t> </a:t>
            </a:r>
            <a:r>
              <a:rPr lang="en-US" dirty="0" err="1"/>
              <a:t>wil</a:t>
            </a:r>
            <a:r>
              <a:rPr lang="en-US" dirty="0"/>
              <a:t> </a:t>
            </a:r>
            <a:r>
              <a:rPr lang="en-US" dirty="0" err="1"/>
              <a:t>zulke</a:t>
            </a:r>
            <a:r>
              <a:rPr lang="en-US" dirty="0"/>
              <a:t> </a:t>
            </a:r>
            <a:r>
              <a:rPr lang="en-US" dirty="0" err="1"/>
              <a:t>dieren</a:t>
            </a:r>
            <a:r>
              <a:rPr lang="en-US" dirty="0"/>
              <a:t> </a:t>
            </a:r>
            <a:r>
              <a:rPr lang="en-US" dirty="0" err="1"/>
              <a:t>bij</a:t>
            </a:r>
            <a:r>
              <a:rPr lang="en-US" dirty="0"/>
              <a:t> </a:t>
            </a:r>
            <a:r>
              <a:rPr lang="en-US" dirty="0" err="1"/>
              <a:t>zijn</a:t>
            </a:r>
            <a:r>
              <a:rPr lang="en-US" dirty="0"/>
              <a:t> huis want </a:t>
            </a:r>
            <a:r>
              <a:rPr lang="en-US" dirty="0" err="1"/>
              <a:t>ze</a:t>
            </a:r>
            <a:r>
              <a:rPr lang="en-US" dirty="0"/>
              <a:t> </a:t>
            </a:r>
            <a:r>
              <a:rPr lang="en-US" dirty="0" err="1"/>
              <a:t>maken</a:t>
            </a:r>
            <a:r>
              <a:rPr lang="en-US" dirty="0"/>
              <a:t> </a:t>
            </a:r>
            <a:r>
              <a:rPr lang="en-US" dirty="0" err="1"/>
              <a:t>ook</a:t>
            </a:r>
            <a:r>
              <a:rPr lang="en-US" dirty="0"/>
              <a:t> de </a:t>
            </a:r>
            <a:r>
              <a:rPr lang="en-US" dirty="0" err="1"/>
              <a:t>andere</a:t>
            </a:r>
            <a:r>
              <a:rPr lang="en-US" dirty="0"/>
              <a:t> </a:t>
            </a:r>
            <a:r>
              <a:rPr lang="en-US" dirty="0" err="1"/>
              <a:t>dieren</a:t>
            </a:r>
            <a:r>
              <a:rPr lang="en-US" dirty="0"/>
              <a:t> </a:t>
            </a:r>
            <a:r>
              <a:rPr lang="en-US" dirty="0" err="1"/>
              <a:t>ziek</a:t>
            </a:r>
            <a:r>
              <a:rPr lang="en-US" dirty="0"/>
              <a:t>. De </a:t>
            </a:r>
            <a:r>
              <a:rPr lang="en-US" dirty="0" err="1"/>
              <a:t>dieren</a:t>
            </a:r>
            <a:r>
              <a:rPr lang="en-US" dirty="0"/>
              <a:t> </a:t>
            </a:r>
            <a:r>
              <a:rPr lang="en-US" dirty="0" err="1"/>
              <a:t>lijden</a:t>
            </a:r>
            <a:r>
              <a:rPr lang="en-US" dirty="0"/>
              <a:t> en dat is </a:t>
            </a:r>
            <a:r>
              <a:rPr lang="en-US" dirty="0" err="1"/>
              <a:t>niet</a:t>
            </a:r>
            <a:r>
              <a:rPr lang="en-US" dirty="0"/>
              <a:t> </a:t>
            </a:r>
            <a:r>
              <a:rPr lang="en-US" dirty="0" err="1"/>
              <a:t>leuk</a:t>
            </a:r>
            <a:r>
              <a:rPr lang="en-US" dirty="0"/>
              <a:t>. . Ik ben het dus </a:t>
            </a:r>
            <a:r>
              <a:rPr lang="en-US" dirty="0" err="1"/>
              <a:t>eens</a:t>
            </a:r>
            <a:r>
              <a:rPr lang="en-US" dirty="0"/>
              <a:t> met de </a:t>
            </a:r>
            <a:r>
              <a:rPr lang="en-US" dirty="0" err="1"/>
              <a:t>tegenstanders</a:t>
            </a:r>
            <a:r>
              <a:rPr lang="en-US" dirty="0"/>
              <a:t> </a:t>
            </a:r>
            <a:r>
              <a:rPr lang="en-US" dirty="0" err="1"/>
              <a:t>waar</a:t>
            </a:r>
            <a:r>
              <a:rPr lang="en-US" dirty="0"/>
              <a:t> in het </a:t>
            </a:r>
            <a:r>
              <a:rPr lang="en-US" dirty="0" err="1"/>
              <a:t>artikel</a:t>
            </a:r>
            <a:r>
              <a:rPr lang="en-US" dirty="0"/>
              <a:t> </a:t>
            </a:r>
            <a:r>
              <a:rPr lang="en-US" dirty="0" err="1"/>
              <a:t>naar</a:t>
            </a:r>
            <a:r>
              <a:rPr lang="en-US" dirty="0"/>
              <a:t> </a:t>
            </a:r>
            <a:r>
              <a:rPr lang="en-US" dirty="0" err="1"/>
              <a:t>verwezen</a:t>
            </a:r>
            <a:r>
              <a:rPr lang="en-US" dirty="0"/>
              <a:t> </a:t>
            </a:r>
            <a:r>
              <a:rPr lang="en-US" dirty="0" err="1"/>
              <a:t>wordt</a:t>
            </a:r>
            <a:r>
              <a:rPr lang="en-US" dirty="0"/>
              <a:t>. </a:t>
            </a:r>
            <a:r>
              <a:rPr lang="en-US" dirty="0" smtClean="0"/>
              <a:t>Daarom </a:t>
            </a:r>
            <a:r>
              <a:rPr lang="en-US" dirty="0"/>
              <a:t>is het </a:t>
            </a:r>
            <a:r>
              <a:rPr lang="en-US" dirty="0" err="1"/>
              <a:t>ook</a:t>
            </a:r>
            <a:r>
              <a:rPr lang="en-US" dirty="0"/>
              <a:t> </a:t>
            </a:r>
            <a:r>
              <a:rPr lang="en-US" dirty="0" err="1"/>
              <a:t>voor</a:t>
            </a:r>
            <a:r>
              <a:rPr lang="en-US" dirty="0"/>
              <a:t> de </a:t>
            </a:r>
            <a:r>
              <a:rPr lang="en-US" dirty="0" err="1"/>
              <a:t>dieren</a:t>
            </a:r>
            <a:r>
              <a:rPr lang="en-US" dirty="0"/>
              <a:t> </a:t>
            </a:r>
            <a:r>
              <a:rPr lang="en-US" dirty="0" err="1"/>
              <a:t>beter</a:t>
            </a:r>
            <a:r>
              <a:rPr lang="en-US" dirty="0"/>
              <a:t> om </a:t>
            </a:r>
            <a:r>
              <a:rPr lang="en-US" dirty="0" err="1"/>
              <a:t>snel</a:t>
            </a:r>
            <a:r>
              <a:rPr lang="en-US" dirty="0"/>
              <a:t> </a:t>
            </a:r>
            <a:r>
              <a:rPr lang="en-US" dirty="0" err="1"/>
              <a:t>afgemaakt</a:t>
            </a:r>
            <a:r>
              <a:rPr lang="en-US" dirty="0"/>
              <a:t> </a:t>
            </a:r>
            <a:r>
              <a:rPr lang="en-US" dirty="0" err="1"/>
              <a:t>te</a:t>
            </a:r>
            <a:r>
              <a:rPr lang="en-US" dirty="0"/>
              <a:t> </a:t>
            </a:r>
            <a:r>
              <a:rPr lang="en-US" dirty="0" err="1"/>
              <a:t>worden</a:t>
            </a:r>
            <a:r>
              <a:rPr lang="en-US" dirty="0"/>
              <a:t> </a:t>
            </a:r>
            <a:r>
              <a:rPr lang="en-US" dirty="0" err="1"/>
              <a:t>dan</a:t>
            </a:r>
            <a:r>
              <a:rPr lang="en-US" dirty="0"/>
              <a:t> om </a:t>
            </a:r>
            <a:r>
              <a:rPr lang="en-US" dirty="0" err="1"/>
              <a:t>lang</a:t>
            </a:r>
            <a:r>
              <a:rPr lang="en-US" dirty="0"/>
              <a:t> </a:t>
            </a:r>
            <a:r>
              <a:rPr lang="en-US" dirty="0" err="1"/>
              <a:t>te</a:t>
            </a:r>
            <a:r>
              <a:rPr lang="en-US" dirty="0"/>
              <a:t> </a:t>
            </a:r>
            <a:r>
              <a:rPr lang="en-US" dirty="0" err="1"/>
              <a:t>lijden</a:t>
            </a:r>
            <a:r>
              <a:rPr lang="en-US" dirty="0"/>
              <a:t>. </a:t>
            </a:r>
          </a:p>
          <a:p>
            <a:endParaRPr lang="en-US" dirty="0"/>
          </a:p>
        </p:txBody>
      </p:sp>
      <p:sp>
        <p:nvSpPr>
          <p:cNvPr id="5" name="Content Placeholder 4"/>
          <p:cNvSpPr>
            <a:spLocks noGrp="1"/>
          </p:cNvSpPr>
          <p:nvPr>
            <p:ph sz="half" idx="2"/>
          </p:nvPr>
        </p:nvSpPr>
        <p:spPr>
          <a:xfrm>
            <a:off x="6217920" y="1958637"/>
            <a:ext cx="4937760" cy="4142125"/>
          </a:xfrm>
        </p:spPr>
        <p:txBody>
          <a:bodyPr>
            <a:normAutofit fontScale="55000" lnSpcReduction="20000"/>
          </a:bodyPr>
          <a:lstStyle/>
          <a:p>
            <a:r>
              <a:rPr lang="en-US" dirty="0" smtClean="0"/>
              <a:t>Er </a:t>
            </a:r>
            <a:r>
              <a:rPr lang="en-US" dirty="0" err="1" smtClean="0"/>
              <a:t>zijn</a:t>
            </a:r>
            <a:r>
              <a:rPr lang="en-US" dirty="0" smtClean="0"/>
              <a:t> </a:t>
            </a:r>
            <a:r>
              <a:rPr lang="en-US" dirty="0" err="1" smtClean="0"/>
              <a:t>mensen</a:t>
            </a:r>
            <a:r>
              <a:rPr lang="en-US" dirty="0" smtClean="0"/>
              <a:t> die </a:t>
            </a:r>
            <a:r>
              <a:rPr lang="en-US" dirty="0" err="1" smtClean="0"/>
              <a:t>denken</a:t>
            </a:r>
            <a:r>
              <a:rPr lang="en-US" dirty="0" smtClean="0"/>
              <a:t> dat het </a:t>
            </a:r>
            <a:r>
              <a:rPr lang="en-US" dirty="0" err="1" smtClean="0"/>
              <a:t>afmaakhok</a:t>
            </a:r>
            <a:r>
              <a:rPr lang="en-US" dirty="0" smtClean="0"/>
              <a:t> </a:t>
            </a:r>
            <a:r>
              <a:rPr lang="en-US" dirty="0" err="1" smtClean="0"/>
              <a:t>slecht</a:t>
            </a:r>
            <a:r>
              <a:rPr lang="en-US" dirty="0" smtClean="0"/>
              <a:t> is </a:t>
            </a:r>
            <a:r>
              <a:rPr lang="en-US" dirty="0" err="1" smtClean="0"/>
              <a:t>voor</a:t>
            </a:r>
            <a:r>
              <a:rPr lang="en-US" dirty="0" smtClean="0"/>
              <a:t> het </a:t>
            </a:r>
            <a:r>
              <a:rPr lang="en-US" dirty="0" err="1" smtClean="0"/>
              <a:t>toerisme</a:t>
            </a:r>
            <a:r>
              <a:rPr lang="en-US" dirty="0" smtClean="0"/>
              <a:t>. </a:t>
            </a:r>
            <a:r>
              <a:rPr lang="en-US" dirty="0"/>
              <a:t>In </a:t>
            </a:r>
            <a:r>
              <a:rPr lang="en-US" dirty="0" err="1"/>
              <a:t>rijke</a:t>
            </a:r>
            <a:r>
              <a:rPr lang="en-US" dirty="0"/>
              <a:t> </a:t>
            </a:r>
            <a:r>
              <a:rPr lang="en-US" dirty="0" err="1"/>
              <a:t>landen</a:t>
            </a:r>
            <a:r>
              <a:rPr lang="en-US" dirty="0"/>
              <a:t> is het </a:t>
            </a:r>
            <a:r>
              <a:rPr lang="en-US" dirty="0" err="1"/>
              <a:t>niet</a:t>
            </a:r>
            <a:r>
              <a:rPr lang="en-US" dirty="0"/>
              <a:t> </a:t>
            </a:r>
            <a:r>
              <a:rPr lang="en-US" dirty="0" err="1"/>
              <a:t>gewoon</a:t>
            </a:r>
            <a:r>
              <a:rPr lang="en-US" dirty="0"/>
              <a:t> om </a:t>
            </a:r>
            <a:r>
              <a:rPr lang="en-US" dirty="0" err="1"/>
              <a:t>straathonden</a:t>
            </a:r>
            <a:r>
              <a:rPr lang="en-US" dirty="0"/>
              <a:t> en </a:t>
            </a:r>
            <a:r>
              <a:rPr lang="en-US" dirty="0" err="1"/>
              <a:t>katten</a:t>
            </a:r>
            <a:r>
              <a:rPr lang="en-US" dirty="0"/>
              <a:t> </a:t>
            </a:r>
            <a:r>
              <a:rPr lang="en-US" dirty="0" err="1"/>
              <a:t>te</a:t>
            </a:r>
            <a:r>
              <a:rPr lang="en-US" dirty="0"/>
              <a:t> </a:t>
            </a:r>
            <a:r>
              <a:rPr lang="en-US" dirty="0" err="1"/>
              <a:t>hebben</a:t>
            </a:r>
            <a:r>
              <a:rPr lang="en-US" dirty="0"/>
              <a:t>. </a:t>
            </a:r>
            <a:r>
              <a:rPr lang="en-US" dirty="0" err="1"/>
              <a:t>Veel</a:t>
            </a:r>
            <a:r>
              <a:rPr lang="en-US" dirty="0"/>
              <a:t> </a:t>
            </a:r>
            <a:r>
              <a:rPr lang="en-US" dirty="0" err="1"/>
              <a:t>toeristen</a:t>
            </a:r>
            <a:r>
              <a:rPr lang="en-US" dirty="0"/>
              <a:t> </a:t>
            </a:r>
            <a:r>
              <a:rPr lang="en-US" dirty="0" err="1"/>
              <a:t>schrikken</a:t>
            </a:r>
            <a:r>
              <a:rPr lang="en-US" dirty="0"/>
              <a:t> </a:t>
            </a:r>
            <a:r>
              <a:rPr lang="en-US" dirty="0" err="1"/>
              <a:t>daarvan</a:t>
            </a:r>
            <a:r>
              <a:rPr lang="en-US" dirty="0"/>
              <a:t>. </a:t>
            </a:r>
            <a:r>
              <a:rPr lang="en-US" dirty="0" err="1"/>
              <a:t>Ze</a:t>
            </a:r>
            <a:r>
              <a:rPr lang="en-US" dirty="0"/>
              <a:t> </a:t>
            </a:r>
            <a:r>
              <a:rPr lang="en-US" dirty="0" err="1"/>
              <a:t>willen</a:t>
            </a:r>
            <a:r>
              <a:rPr lang="en-US" dirty="0"/>
              <a:t> </a:t>
            </a:r>
            <a:r>
              <a:rPr lang="en-US" dirty="0" err="1"/>
              <a:t>dieren</a:t>
            </a:r>
            <a:r>
              <a:rPr lang="en-US" dirty="0"/>
              <a:t> redden en </a:t>
            </a:r>
            <a:r>
              <a:rPr lang="en-US" dirty="0" err="1"/>
              <a:t>niet</a:t>
            </a:r>
            <a:r>
              <a:rPr lang="en-US" dirty="0"/>
              <a:t> </a:t>
            </a:r>
            <a:r>
              <a:rPr lang="en-US" dirty="0" err="1"/>
              <a:t>afmaken</a:t>
            </a:r>
            <a:r>
              <a:rPr lang="en-US" dirty="0" smtClean="0"/>
              <a:t>.  Er </a:t>
            </a:r>
            <a:r>
              <a:rPr lang="en-US" dirty="0"/>
              <a:t>is </a:t>
            </a:r>
            <a:r>
              <a:rPr lang="en-US" dirty="0" err="1"/>
              <a:t>bijvoorbeeld</a:t>
            </a:r>
            <a:r>
              <a:rPr lang="en-US" dirty="0"/>
              <a:t> media-</a:t>
            </a:r>
            <a:r>
              <a:rPr lang="en-US" dirty="0" err="1"/>
              <a:t>aandacht</a:t>
            </a:r>
            <a:r>
              <a:rPr lang="en-US" dirty="0"/>
              <a:t> </a:t>
            </a:r>
            <a:r>
              <a:rPr lang="en-US" dirty="0" err="1"/>
              <a:t>voor</a:t>
            </a:r>
            <a:r>
              <a:rPr lang="en-US" dirty="0"/>
              <a:t> het </a:t>
            </a:r>
            <a:r>
              <a:rPr lang="en-US" dirty="0" err="1"/>
              <a:t>probleem</a:t>
            </a:r>
            <a:r>
              <a:rPr lang="en-US" dirty="0"/>
              <a:t>, </a:t>
            </a:r>
            <a:r>
              <a:rPr lang="en-US" dirty="0" err="1"/>
              <a:t>iemand</a:t>
            </a:r>
            <a:r>
              <a:rPr lang="en-US" dirty="0"/>
              <a:t> </a:t>
            </a:r>
            <a:r>
              <a:rPr lang="en-US" dirty="0" err="1"/>
              <a:t>heeft</a:t>
            </a:r>
            <a:r>
              <a:rPr lang="en-US" dirty="0"/>
              <a:t> </a:t>
            </a:r>
            <a:r>
              <a:rPr lang="en-US" dirty="0" err="1"/>
              <a:t>een</a:t>
            </a:r>
            <a:r>
              <a:rPr lang="en-US" dirty="0"/>
              <a:t> </a:t>
            </a:r>
            <a:r>
              <a:rPr lang="en-US" dirty="0" err="1"/>
              <a:t>filmpje</a:t>
            </a:r>
            <a:r>
              <a:rPr lang="en-US" dirty="0"/>
              <a:t> op </a:t>
            </a:r>
            <a:r>
              <a:rPr lang="en-US" dirty="0" err="1"/>
              <a:t>Youtube</a:t>
            </a:r>
            <a:r>
              <a:rPr lang="en-US" dirty="0"/>
              <a:t> </a:t>
            </a:r>
            <a:r>
              <a:rPr lang="en-US" dirty="0" err="1"/>
              <a:t>gezet</a:t>
            </a:r>
            <a:r>
              <a:rPr lang="en-US" dirty="0"/>
              <a:t> over de kill-cage. </a:t>
            </a:r>
            <a:r>
              <a:rPr lang="en-US" dirty="0" err="1"/>
              <a:t>Veel</a:t>
            </a:r>
            <a:r>
              <a:rPr lang="en-US" dirty="0"/>
              <a:t> </a:t>
            </a:r>
            <a:r>
              <a:rPr lang="en-US" dirty="0" err="1"/>
              <a:t>toeristen</a:t>
            </a:r>
            <a:r>
              <a:rPr lang="en-US" dirty="0"/>
              <a:t> </a:t>
            </a:r>
            <a:r>
              <a:rPr lang="en-US" dirty="0" err="1"/>
              <a:t>schrikken</a:t>
            </a:r>
            <a:r>
              <a:rPr lang="en-US" dirty="0"/>
              <a:t> </a:t>
            </a:r>
            <a:r>
              <a:rPr lang="en-US" dirty="0" err="1"/>
              <a:t>daarvan</a:t>
            </a:r>
            <a:r>
              <a:rPr lang="en-US" dirty="0"/>
              <a:t> en </a:t>
            </a:r>
            <a:r>
              <a:rPr lang="en-US" dirty="0" err="1"/>
              <a:t>denken</a:t>
            </a:r>
            <a:r>
              <a:rPr lang="en-US" dirty="0"/>
              <a:t> </a:t>
            </a:r>
            <a:r>
              <a:rPr lang="en-US" dirty="0" err="1"/>
              <a:t>dan</a:t>
            </a:r>
            <a:r>
              <a:rPr lang="en-US" dirty="0"/>
              <a:t> </a:t>
            </a:r>
            <a:r>
              <a:rPr lang="en-US" dirty="0" err="1"/>
              <a:t>misschien</a:t>
            </a:r>
            <a:r>
              <a:rPr lang="en-US" dirty="0"/>
              <a:t> </a:t>
            </a:r>
            <a:r>
              <a:rPr lang="en-US" dirty="0" err="1"/>
              <a:t>slecht</a:t>
            </a:r>
            <a:r>
              <a:rPr lang="en-US" dirty="0"/>
              <a:t> over Aruba. </a:t>
            </a:r>
            <a:r>
              <a:rPr lang="en-US" dirty="0" err="1" smtClean="0"/>
              <a:t>Natuurlijk</a:t>
            </a:r>
            <a:r>
              <a:rPr lang="en-US" dirty="0" smtClean="0"/>
              <a:t> </a:t>
            </a:r>
            <a:r>
              <a:rPr lang="en-US" dirty="0"/>
              <a:t>is het </a:t>
            </a:r>
            <a:r>
              <a:rPr lang="en-US" dirty="0" err="1"/>
              <a:t>geen</a:t>
            </a:r>
            <a:r>
              <a:rPr lang="en-US" dirty="0"/>
              <a:t> </a:t>
            </a:r>
            <a:r>
              <a:rPr lang="en-US" dirty="0" err="1"/>
              <a:t>goede</a:t>
            </a:r>
            <a:r>
              <a:rPr lang="en-US" dirty="0"/>
              <a:t> </a:t>
            </a:r>
            <a:r>
              <a:rPr lang="en-US" dirty="0" err="1"/>
              <a:t>reclame</a:t>
            </a:r>
            <a:r>
              <a:rPr lang="en-US" dirty="0"/>
              <a:t> maar </a:t>
            </a:r>
            <a:r>
              <a:rPr lang="en-US" dirty="0" err="1"/>
              <a:t>toch</a:t>
            </a:r>
            <a:r>
              <a:rPr lang="en-US" dirty="0"/>
              <a:t> </a:t>
            </a:r>
            <a:r>
              <a:rPr lang="en-US" dirty="0" err="1"/>
              <a:t>los</a:t>
            </a:r>
            <a:r>
              <a:rPr lang="en-US" dirty="0"/>
              <a:t> je het </a:t>
            </a:r>
            <a:r>
              <a:rPr lang="en-US" dirty="0" err="1"/>
              <a:t>probleem</a:t>
            </a:r>
            <a:r>
              <a:rPr lang="en-US" dirty="0"/>
              <a:t> </a:t>
            </a:r>
            <a:r>
              <a:rPr lang="en-US" dirty="0" err="1"/>
              <a:t>niet</a:t>
            </a:r>
            <a:r>
              <a:rPr lang="en-US" dirty="0"/>
              <a:t> op door het </a:t>
            </a:r>
            <a:r>
              <a:rPr lang="en-US" dirty="0" err="1"/>
              <a:t>afmaakhok</a:t>
            </a:r>
            <a:r>
              <a:rPr lang="en-US" dirty="0"/>
              <a:t> </a:t>
            </a:r>
            <a:r>
              <a:rPr lang="en-US" dirty="0" err="1"/>
              <a:t>te</a:t>
            </a:r>
            <a:r>
              <a:rPr lang="en-US" dirty="0"/>
              <a:t> </a:t>
            </a:r>
            <a:r>
              <a:rPr lang="en-US" dirty="0" err="1"/>
              <a:t>sluiten</a:t>
            </a:r>
            <a:r>
              <a:rPr lang="en-US" dirty="0"/>
              <a:t>.  </a:t>
            </a:r>
          </a:p>
          <a:p>
            <a:r>
              <a:rPr lang="en-US" dirty="0" smtClean="0"/>
              <a:t>Het </a:t>
            </a:r>
            <a:r>
              <a:rPr lang="en-US" dirty="0"/>
              <a:t>is </a:t>
            </a:r>
            <a:r>
              <a:rPr lang="en-US" dirty="0" err="1"/>
              <a:t>misschien</a:t>
            </a:r>
            <a:r>
              <a:rPr lang="en-US" dirty="0"/>
              <a:t> </a:t>
            </a:r>
            <a:r>
              <a:rPr lang="en-US" dirty="0" err="1"/>
              <a:t>wel</a:t>
            </a:r>
            <a:r>
              <a:rPr lang="en-US" dirty="0"/>
              <a:t> zo dat het </a:t>
            </a:r>
            <a:r>
              <a:rPr lang="en-US" dirty="0" err="1"/>
              <a:t>afmaakhok</a:t>
            </a:r>
            <a:r>
              <a:rPr lang="en-US" dirty="0"/>
              <a:t> </a:t>
            </a:r>
            <a:r>
              <a:rPr lang="en-US" dirty="0" err="1"/>
              <a:t>een</a:t>
            </a:r>
            <a:r>
              <a:rPr lang="en-US" dirty="0"/>
              <a:t> </a:t>
            </a:r>
            <a:r>
              <a:rPr lang="en-US" dirty="0" err="1"/>
              <a:t>slechte</a:t>
            </a:r>
            <a:r>
              <a:rPr lang="en-US" dirty="0"/>
              <a:t> propaganda is </a:t>
            </a:r>
            <a:r>
              <a:rPr lang="en-US" dirty="0" err="1"/>
              <a:t>voor</a:t>
            </a:r>
            <a:r>
              <a:rPr lang="en-US" dirty="0"/>
              <a:t> het </a:t>
            </a:r>
            <a:r>
              <a:rPr lang="en-US" dirty="0" err="1"/>
              <a:t>toerisme</a:t>
            </a:r>
            <a:r>
              <a:rPr lang="en-US" dirty="0"/>
              <a:t>, maar </a:t>
            </a:r>
            <a:r>
              <a:rPr lang="en-US" dirty="0" err="1"/>
              <a:t>straarhonden</a:t>
            </a:r>
            <a:r>
              <a:rPr lang="en-US" dirty="0"/>
              <a:t> en </a:t>
            </a:r>
            <a:r>
              <a:rPr lang="en-US" dirty="0" err="1"/>
              <a:t>katten</a:t>
            </a:r>
            <a:r>
              <a:rPr lang="en-US" dirty="0"/>
              <a:t> </a:t>
            </a:r>
            <a:r>
              <a:rPr lang="en-US" dirty="0" err="1"/>
              <a:t>zijn</a:t>
            </a:r>
            <a:r>
              <a:rPr lang="en-US" dirty="0"/>
              <a:t> </a:t>
            </a:r>
            <a:r>
              <a:rPr lang="en-US" dirty="0" err="1"/>
              <a:t>ook</a:t>
            </a:r>
            <a:r>
              <a:rPr lang="en-US" dirty="0"/>
              <a:t> </a:t>
            </a:r>
            <a:r>
              <a:rPr lang="en-US" dirty="0" err="1"/>
              <a:t>niet</a:t>
            </a:r>
            <a:r>
              <a:rPr lang="en-US" dirty="0"/>
              <a:t> zo </a:t>
            </a:r>
            <a:r>
              <a:rPr lang="en-US" dirty="0" err="1"/>
              <a:t>goed</a:t>
            </a:r>
            <a:r>
              <a:rPr lang="en-US" dirty="0"/>
              <a:t>. Ik het </a:t>
            </a:r>
            <a:r>
              <a:rPr lang="en-US" dirty="0" err="1"/>
              <a:t>artikel</a:t>
            </a:r>
            <a:r>
              <a:rPr lang="en-US" dirty="0"/>
              <a:t> </a:t>
            </a:r>
            <a:r>
              <a:rPr lang="en-US" dirty="0" err="1"/>
              <a:t>staat</a:t>
            </a:r>
            <a:r>
              <a:rPr lang="en-US" dirty="0"/>
              <a:t> dat de </a:t>
            </a:r>
            <a:r>
              <a:rPr lang="en-US" dirty="0" err="1"/>
              <a:t>regering</a:t>
            </a:r>
            <a:r>
              <a:rPr lang="en-US" dirty="0"/>
              <a:t> </a:t>
            </a:r>
            <a:r>
              <a:rPr lang="en-US" dirty="0" err="1"/>
              <a:t>ook</a:t>
            </a:r>
            <a:r>
              <a:rPr lang="en-US" dirty="0"/>
              <a:t> de </a:t>
            </a:r>
            <a:r>
              <a:rPr lang="en-US" dirty="0" err="1"/>
              <a:t>straathonden</a:t>
            </a:r>
            <a:r>
              <a:rPr lang="en-US" dirty="0"/>
              <a:t> </a:t>
            </a:r>
            <a:r>
              <a:rPr lang="en-US" dirty="0" err="1"/>
              <a:t>gaat</a:t>
            </a:r>
            <a:r>
              <a:rPr lang="en-US" dirty="0"/>
              <a:t> </a:t>
            </a:r>
            <a:r>
              <a:rPr lang="en-US" dirty="0" err="1"/>
              <a:t>behandelen</a:t>
            </a:r>
            <a:r>
              <a:rPr lang="en-US" dirty="0"/>
              <a:t>, maar tot nu toe </a:t>
            </a:r>
            <a:r>
              <a:rPr lang="en-US" dirty="0" err="1"/>
              <a:t>zie</a:t>
            </a:r>
            <a:r>
              <a:rPr lang="en-US" dirty="0"/>
              <a:t> </a:t>
            </a:r>
            <a:r>
              <a:rPr lang="en-US" dirty="0" err="1"/>
              <a:t>ik</a:t>
            </a:r>
            <a:r>
              <a:rPr lang="en-US" dirty="0"/>
              <a:t> </a:t>
            </a:r>
            <a:r>
              <a:rPr lang="en-US" dirty="0" err="1"/>
              <a:t>daar</a:t>
            </a:r>
            <a:r>
              <a:rPr lang="en-US" dirty="0"/>
              <a:t> </a:t>
            </a:r>
            <a:r>
              <a:rPr lang="en-US" dirty="0" err="1"/>
              <a:t>niets</a:t>
            </a:r>
            <a:r>
              <a:rPr lang="en-US" dirty="0"/>
              <a:t> van. Dus </a:t>
            </a:r>
            <a:r>
              <a:rPr lang="en-US" dirty="0" err="1"/>
              <a:t>als</a:t>
            </a:r>
            <a:r>
              <a:rPr lang="en-US" dirty="0"/>
              <a:t> </a:t>
            </a:r>
            <a:r>
              <a:rPr lang="en-US" dirty="0" err="1"/>
              <a:t>ik</a:t>
            </a:r>
            <a:r>
              <a:rPr lang="en-US" dirty="0"/>
              <a:t> </a:t>
            </a:r>
            <a:r>
              <a:rPr lang="en-US" dirty="0" err="1"/>
              <a:t>moet</a:t>
            </a:r>
            <a:r>
              <a:rPr lang="en-US" dirty="0"/>
              <a:t> </a:t>
            </a:r>
            <a:r>
              <a:rPr lang="en-US" dirty="0" err="1"/>
              <a:t>kiezen</a:t>
            </a:r>
            <a:r>
              <a:rPr lang="en-US" dirty="0"/>
              <a:t> </a:t>
            </a:r>
            <a:r>
              <a:rPr lang="en-US" dirty="0" err="1"/>
              <a:t>voor</a:t>
            </a:r>
            <a:r>
              <a:rPr lang="en-US" dirty="0"/>
              <a:t> </a:t>
            </a:r>
            <a:r>
              <a:rPr lang="en-US" dirty="0" err="1"/>
              <a:t>straathonden</a:t>
            </a:r>
            <a:r>
              <a:rPr lang="en-US" dirty="0"/>
              <a:t> of </a:t>
            </a:r>
            <a:r>
              <a:rPr lang="en-US" dirty="0" err="1"/>
              <a:t>afmaakhok</a:t>
            </a:r>
            <a:r>
              <a:rPr lang="en-US" dirty="0"/>
              <a:t>, </a:t>
            </a:r>
            <a:r>
              <a:rPr lang="en-US" dirty="0" err="1"/>
              <a:t>dan</a:t>
            </a:r>
            <a:r>
              <a:rPr lang="en-US" dirty="0"/>
              <a:t> </a:t>
            </a:r>
            <a:r>
              <a:rPr lang="en-US" dirty="0" err="1"/>
              <a:t>denk</a:t>
            </a:r>
            <a:r>
              <a:rPr lang="en-US" dirty="0"/>
              <a:t> </a:t>
            </a:r>
            <a:r>
              <a:rPr lang="en-US" dirty="0" err="1"/>
              <a:t>ik</a:t>
            </a:r>
            <a:r>
              <a:rPr lang="en-US" dirty="0"/>
              <a:t> dat </a:t>
            </a:r>
            <a:r>
              <a:rPr lang="en-US" dirty="0" err="1"/>
              <a:t>straathonden</a:t>
            </a:r>
            <a:r>
              <a:rPr lang="en-US" dirty="0"/>
              <a:t> </a:t>
            </a:r>
            <a:r>
              <a:rPr lang="en-US" dirty="0" err="1"/>
              <a:t>een</a:t>
            </a:r>
            <a:r>
              <a:rPr lang="en-US" dirty="0"/>
              <a:t> </a:t>
            </a:r>
            <a:r>
              <a:rPr lang="en-US" dirty="0" err="1"/>
              <a:t>slechter</a:t>
            </a:r>
            <a:r>
              <a:rPr lang="en-US" dirty="0"/>
              <a:t> image </a:t>
            </a:r>
            <a:r>
              <a:rPr lang="en-US" dirty="0" err="1"/>
              <a:t>geven</a:t>
            </a:r>
            <a:r>
              <a:rPr lang="en-US" dirty="0"/>
              <a:t> </a:t>
            </a:r>
            <a:r>
              <a:rPr lang="en-US" dirty="0" err="1"/>
              <a:t>dan</a:t>
            </a:r>
            <a:r>
              <a:rPr lang="en-US" dirty="0"/>
              <a:t> het </a:t>
            </a:r>
            <a:r>
              <a:rPr lang="en-US" dirty="0" err="1" smtClean="0"/>
              <a:t>afmaakhok</a:t>
            </a:r>
            <a:r>
              <a:rPr lang="en-US" dirty="0" smtClean="0"/>
              <a:t>. Een  </a:t>
            </a:r>
            <a:r>
              <a:rPr lang="en-US" dirty="0" err="1"/>
              <a:t>toerist</a:t>
            </a:r>
            <a:r>
              <a:rPr lang="en-US" dirty="0"/>
              <a:t> </a:t>
            </a:r>
            <a:r>
              <a:rPr lang="en-US" dirty="0" err="1"/>
              <a:t>wil</a:t>
            </a:r>
            <a:r>
              <a:rPr lang="en-US" dirty="0"/>
              <a:t> </a:t>
            </a:r>
            <a:r>
              <a:rPr lang="en-US" dirty="0" err="1"/>
              <a:t>bijvoorbeeld</a:t>
            </a:r>
            <a:r>
              <a:rPr lang="en-US" dirty="0"/>
              <a:t> </a:t>
            </a:r>
            <a:r>
              <a:rPr lang="en-US" dirty="0" err="1"/>
              <a:t>een</a:t>
            </a:r>
            <a:r>
              <a:rPr lang="en-US" dirty="0"/>
              <a:t> </a:t>
            </a:r>
            <a:r>
              <a:rPr lang="en-US" dirty="0" err="1"/>
              <a:t>foto</a:t>
            </a:r>
            <a:r>
              <a:rPr lang="en-US" dirty="0"/>
              <a:t> </a:t>
            </a:r>
            <a:r>
              <a:rPr lang="en-US" dirty="0" err="1"/>
              <a:t>maken</a:t>
            </a:r>
            <a:r>
              <a:rPr lang="en-US" dirty="0"/>
              <a:t> </a:t>
            </a:r>
            <a:r>
              <a:rPr lang="en-US" dirty="0" err="1"/>
              <a:t>bij</a:t>
            </a:r>
            <a:r>
              <a:rPr lang="en-US" dirty="0"/>
              <a:t> het I love Aruba </a:t>
            </a:r>
            <a:r>
              <a:rPr lang="en-US" dirty="0" err="1"/>
              <a:t>beeld</a:t>
            </a:r>
            <a:r>
              <a:rPr lang="en-US" dirty="0"/>
              <a:t>. Het is </a:t>
            </a:r>
            <a:r>
              <a:rPr lang="en-US" dirty="0" err="1"/>
              <a:t>dan</a:t>
            </a:r>
            <a:r>
              <a:rPr lang="en-US" dirty="0"/>
              <a:t> </a:t>
            </a:r>
            <a:r>
              <a:rPr lang="en-US" dirty="0" err="1"/>
              <a:t>niet</a:t>
            </a:r>
            <a:r>
              <a:rPr lang="en-US" dirty="0"/>
              <a:t> </a:t>
            </a:r>
            <a:r>
              <a:rPr lang="en-US" dirty="0" err="1"/>
              <a:t>leuk</a:t>
            </a:r>
            <a:r>
              <a:rPr lang="en-US" dirty="0"/>
              <a:t> </a:t>
            </a:r>
            <a:r>
              <a:rPr lang="en-US" dirty="0" err="1"/>
              <a:t>als</a:t>
            </a:r>
            <a:r>
              <a:rPr lang="en-US" dirty="0"/>
              <a:t> </a:t>
            </a:r>
            <a:r>
              <a:rPr lang="en-US" dirty="0" err="1"/>
              <a:t>daar</a:t>
            </a:r>
            <a:r>
              <a:rPr lang="en-US" dirty="0"/>
              <a:t> </a:t>
            </a:r>
            <a:r>
              <a:rPr lang="en-US" dirty="0" err="1"/>
              <a:t>ook</a:t>
            </a:r>
            <a:r>
              <a:rPr lang="en-US" dirty="0"/>
              <a:t> </a:t>
            </a:r>
            <a:r>
              <a:rPr lang="en-US" dirty="0" err="1"/>
              <a:t>een</a:t>
            </a:r>
            <a:r>
              <a:rPr lang="en-US" dirty="0"/>
              <a:t> </a:t>
            </a:r>
            <a:r>
              <a:rPr lang="en-US" dirty="0" err="1"/>
              <a:t>straathond</a:t>
            </a:r>
            <a:r>
              <a:rPr lang="en-US" dirty="0"/>
              <a:t> op </a:t>
            </a:r>
            <a:r>
              <a:rPr lang="en-US" dirty="0" err="1"/>
              <a:t>staat</a:t>
            </a:r>
            <a:r>
              <a:rPr lang="en-US" dirty="0"/>
              <a:t>. Of wat </a:t>
            </a:r>
            <a:r>
              <a:rPr lang="en-US" dirty="0" err="1"/>
              <a:t>als</a:t>
            </a:r>
            <a:r>
              <a:rPr lang="en-US" dirty="0"/>
              <a:t> </a:t>
            </a:r>
            <a:r>
              <a:rPr lang="en-US" dirty="0" err="1"/>
              <a:t>straatkatten</a:t>
            </a:r>
            <a:r>
              <a:rPr lang="en-US" dirty="0"/>
              <a:t> </a:t>
            </a:r>
            <a:r>
              <a:rPr lang="en-US" dirty="0" err="1"/>
              <a:t>komen</a:t>
            </a:r>
            <a:r>
              <a:rPr lang="en-US" dirty="0"/>
              <a:t> </a:t>
            </a:r>
            <a:r>
              <a:rPr lang="en-US" dirty="0" err="1"/>
              <a:t>bedelen</a:t>
            </a:r>
            <a:r>
              <a:rPr lang="en-US" dirty="0"/>
              <a:t> </a:t>
            </a:r>
            <a:r>
              <a:rPr lang="en-US" dirty="0" err="1"/>
              <a:t>terwijl</a:t>
            </a:r>
            <a:r>
              <a:rPr lang="en-US" dirty="0"/>
              <a:t> </a:t>
            </a:r>
            <a:r>
              <a:rPr lang="en-US" dirty="0" err="1"/>
              <a:t>jij</a:t>
            </a:r>
            <a:r>
              <a:rPr lang="en-US" dirty="0"/>
              <a:t> </a:t>
            </a:r>
            <a:r>
              <a:rPr lang="en-US" dirty="0" err="1"/>
              <a:t>als</a:t>
            </a:r>
            <a:r>
              <a:rPr lang="en-US" dirty="0"/>
              <a:t> tourist zit </a:t>
            </a:r>
            <a:r>
              <a:rPr lang="en-US" dirty="0" err="1"/>
              <a:t>te</a:t>
            </a:r>
            <a:r>
              <a:rPr lang="en-US" dirty="0"/>
              <a:t> </a:t>
            </a:r>
            <a:r>
              <a:rPr lang="en-US" dirty="0" err="1"/>
              <a:t>eten</a:t>
            </a:r>
            <a:r>
              <a:rPr lang="en-US" dirty="0"/>
              <a:t>. </a:t>
            </a:r>
            <a:r>
              <a:rPr lang="en-US" dirty="0" smtClean="0"/>
              <a:t>Daarom </a:t>
            </a:r>
            <a:r>
              <a:rPr lang="en-US" dirty="0" err="1"/>
              <a:t>denk</a:t>
            </a:r>
            <a:r>
              <a:rPr lang="en-US" dirty="0"/>
              <a:t> </a:t>
            </a:r>
            <a:r>
              <a:rPr lang="en-US" dirty="0" err="1"/>
              <a:t>ik</a:t>
            </a:r>
            <a:r>
              <a:rPr lang="en-US" dirty="0"/>
              <a:t> dat het </a:t>
            </a:r>
            <a:r>
              <a:rPr lang="en-US" dirty="0" err="1"/>
              <a:t>afmaakhok</a:t>
            </a:r>
            <a:r>
              <a:rPr lang="en-US" dirty="0"/>
              <a:t> </a:t>
            </a:r>
            <a:r>
              <a:rPr lang="en-US" dirty="0" err="1"/>
              <a:t>niet</a:t>
            </a:r>
            <a:r>
              <a:rPr lang="en-US" dirty="0"/>
              <a:t> </a:t>
            </a:r>
            <a:r>
              <a:rPr lang="en-US" dirty="0" err="1"/>
              <a:t>dicht</a:t>
            </a:r>
            <a:r>
              <a:rPr lang="en-US" dirty="0"/>
              <a:t> </a:t>
            </a:r>
            <a:r>
              <a:rPr lang="en-US" dirty="0" err="1"/>
              <a:t>moet</a:t>
            </a:r>
            <a:r>
              <a:rPr lang="en-US" dirty="0" smtClean="0"/>
              <a:t>.</a:t>
            </a:r>
          </a:p>
          <a:p>
            <a:r>
              <a:rPr lang="en-US" dirty="0" smtClean="0"/>
              <a:t>Kortom</a:t>
            </a:r>
            <a:r>
              <a:rPr lang="en-US" dirty="0"/>
              <a:t>:  het is </a:t>
            </a:r>
            <a:r>
              <a:rPr lang="en-US" dirty="0" err="1"/>
              <a:t>beter</a:t>
            </a:r>
            <a:r>
              <a:rPr lang="en-US" dirty="0"/>
              <a:t> </a:t>
            </a:r>
            <a:r>
              <a:rPr lang="en-US" dirty="0" err="1"/>
              <a:t>voor</a:t>
            </a:r>
            <a:r>
              <a:rPr lang="en-US" dirty="0"/>
              <a:t> Aruba om het </a:t>
            </a:r>
            <a:r>
              <a:rPr lang="en-US" dirty="0" err="1"/>
              <a:t>afmaakhok</a:t>
            </a:r>
            <a:r>
              <a:rPr lang="en-US" dirty="0"/>
              <a:t> nog </a:t>
            </a:r>
            <a:r>
              <a:rPr lang="en-US" dirty="0" err="1"/>
              <a:t>niet</a:t>
            </a:r>
            <a:r>
              <a:rPr lang="en-US" dirty="0"/>
              <a:t> </a:t>
            </a:r>
            <a:r>
              <a:rPr lang="en-US" dirty="0" err="1"/>
              <a:t>te</a:t>
            </a:r>
            <a:r>
              <a:rPr lang="en-US" dirty="0"/>
              <a:t> </a:t>
            </a:r>
            <a:r>
              <a:rPr lang="en-US" dirty="0" err="1"/>
              <a:t>sluiten</a:t>
            </a:r>
            <a:r>
              <a:rPr lang="en-US" dirty="0"/>
              <a:t>. Er </a:t>
            </a:r>
            <a:r>
              <a:rPr lang="en-US" dirty="0" err="1"/>
              <a:t>zijn</a:t>
            </a:r>
            <a:r>
              <a:rPr lang="en-US" dirty="0"/>
              <a:t> nog </a:t>
            </a:r>
            <a:r>
              <a:rPr lang="en-US" dirty="0" err="1"/>
              <a:t>te</a:t>
            </a:r>
            <a:r>
              <a:rPr lang="en-US" dirty="0"/>
              <a:t> </a:t>
            </a:r>
            <a:r>
              <a:rPr lang="en-US" dirty="0" err="1"/>
              <a:t>veel</a:t>
            </a:r>
            <a:r>
              <a:rPr lang="en-US" dirty="0"/>
              <a:t> </a:t>
            </a:r>
            <a:r>
              <a:rPr lang="en-US" dirty="0" err="1"/>
              <a:t>zwerfkatten</a:t>
            </a:r>
            <a:r>
              <a:rPr lang="en-US" dirty="0"/>
              <a:t> en </a:t>
            </a:r>
            <a:r>
              <a:rPr lang="en-US" dirty="0" err="1"/>
              <a:t>honden</a:t>
            </a:r>
            <a:r>
              <a:rPr lang="en-US" dirty="0"/>
              <a:t>, </a:t>
            </a:r>
            <a:r>
              <a:rPr lang="en-US" dirty="0" err="1"/>
              <a:t>er</a:t>
            </a:r>
            <a:r>
              <a:rPr lang="en-US" dirty="0"/>
              <a:t> is </a:t>
            </a:r>
            <a:r>
              <a:rPr lang="en-US" dirty="0" err="1"/>
              <a:t>geen</a:t>
            </a:r>
            <a:r>
              <a:rPr lang="en-US" dirty="0"/>
              <a:t> geld </a:t>
            </a:r>
            <a:r>
              <a:rPr lang="en-US" dirty="0" err="1"/>
              <a:t>voor</a:t>
            </a:r>
            <a:r>
              <a:rPr lang="en-US" dirty="0"/>
              <a:t> de </a:t>
            </a:r>
            <a:r>
              <a:rPr lang="en-US" dirty="0" err="1"/>
              <a:t>opvang</a:t>
            </a:r>
            <a:r>
              <a:rPr lang="en-US" dirty="0"/>
              <a:t> en het is </a:t>
            </a:r>
            <a:r>
              <a:rPr lang="en-US" dirty="0" err="1"/>
              <a:t>ook</a:t>
            </a:r>
            <a:r>
              <a:rPr lang="en-US" dirty="0"/>
              <a:t> </a:t>
            </a:r>
            <a:r>
              <a:rPr lang="en-US" dirty="0" err="1"/>
              <a:t>niet</a:t>
            </a:r>
            <a:r>
              <a:rPr lang="en-US" dirty="0"/>
              <a:t> </a:t>
            </a:r>
            <a:r>
              <a:rPr lang="en-US" dirty="0" err="1"/>
              <a:t>goed</a:t>
            </a:r>
            <a:r>
              <a:rPr lang="en-US" dirty="0"/>
              <a:t> </a:t>
            </a:r>
            <a:r>
              <a:rPr lang="en-US" dirty="0" err="1"/>
              <a:t>voor</a:t>
            </a:r>
            <a:r>
              <a:rPr lang="en-US" dirty="0"/>
              <a:t> het </a:t>
            </a:r>
            <a:r>
              <a:rPr lang="en-US" dirty="0" err="1"/>
              <a:t>toerisme</a:t>
            </a:r>
            <a:r>
              <a:rPr lang="en-US" dirty="0"/>
              <a:t> om </a:t>
            </a:r>
            <a:r>
              <a:rPr lang="en-US" dirty="0" err="1"/>
              <a:t>veel</a:t>
            </a:r>
            <a:r>
              <a:rPr lang="en-US" dirty="0"/>
              <a:t> </a:t>
            </a:r>
            <a:r>
              <a:rPr lang="en-US" dirty="0" err="1"/>
              <a:t>zwerfkatten</a:t>
            </a:r>
            <a:r>
              <a:rPr lang="en-US" dirty="0"/>
              <a:t> en -</a:t>
            </a:r>
            <a:r>
              <a:rPr lang="en-US" dirty="0" err="1"/>
              <a:t>honden</a:t>
            </a:r>
            <a:r>
              <a:rPr lang="en-US" dirty="0"/>
              <a:t> </a:t>
            </a:r>
            <a:r>
              <a:rPr lang="en-US" dirty="0" err="1"/>
              <a:t>te</a:t>
            </a:r>
            <a:r>
              <a:rPr lang="en-US" dirty="0"/>
              <a:t> </a:t>
            </a:r>
            <a:r>
              <a:rPr lang="en-US" dirty="0" err="1"/>
              <a:t>hebben</a:t>
            </a:r>
            <a:r>
              <a:rPr lang="en-US" dirty="0"/>
              <a:t>.  Ik ben </a:t>
            </a:r>
            <a:r>
              <a:rPr lang="en-US" dirty="0" err="1"/>
              <a:t>niet</a:t>
            </a:r>
            <a:r>
              <a:rPr lang="en-US" dirty="0"/>
              <a:t> </a:t>
            </a:r>
            <a:r>
              <a:rPr lang="en-US" dirty="0" err="1"/>
              <a:t>een</a:t>
            </a:r>
            <a:r>
              <a:rPr lang="en-US" dirty="0"/>
              <a:t> </a:t>
            </a:r>
            <a:r>
              <a:rPr lang="en-US" dirty="0" err="1"/>
              <a:t>voorstander</a:t>
            </a:r>
            <a:r>
              <a:rPr lang="en-US" dirty="0"/>
              <a:t> van </a:t>
            </a:r>
            <a:r>
              <a:rPr lang="en-US" dirty="0" err="1"/>
              <a:t>dieren</a:t>
            </a:r>
            <a:r>
              <a:rPr lang="en-US" dirty="0"/>
              <a:t> </a:t>
            </a:r>
            <a:r>
              <a:rPr lang="en-US" dirty="0" err="1"/>
              <a:t>afmaken</a:t>
            </a:r>
            <a:r>
              <a:rPr lang="en-US" dirty="0"/>
              <a:t>, maar </a:t>
            </a:r>
            <a:r>
              <a:rPr lang="en-US" dirty="0" err="1"/>
              <a:t>ik</a:t>
            </a:r>
            <a:r>
              <a:rPr lang="en-US" dirty="0"/>
              <a:t> </a:t>
            </a:r>
            <a:r>
              <a:rPr lang="en-US" dirty="0" err="1"/>
              <a:t>geloof</a:t>
            </a:r>
            <a:r>
              <a:rPr lang="en-US" dirty="0"/>
              <a:t> </a:t>
            </a:r>
            <a:r>
              <a:rPr lang="en-US" dirty="0" err="1"/>
              <a:t>niet</a:t>
            </a:r>
            <a:r>
              <a:rPr lang="en-US" dirty="0"/>
              <a:t> dat het </a:t>
            </a:r>
            <a:r>
              <a:rPr lang="en-US" dirty="0" err="1"/>
              <a:t>dichtgooien</a:t>
            </a:r>
            <a:r>
              <a:rPr lang="en-US" dirty="0"/>
              <a:t> van het </a:t>
            </a:r>
            <a:r>
              <a:rPr lang="en-US" dirty="0" err="1"/>
              <a:t>afmaakhok</a:t>
            </a:r>
            <a:r>
              <a:rPr lang="en-US" dirty="0"/>
              <a:t> op </a:t>
            </a:r>
            <a:r>
              <a:rPr lang="en-US" dirty="0" err="1"/>
              <a:t>dit</a:t>
            </a:r>
            <a:r>
              <a:rPr lang="en-US" dirty="0"/>
              <a:t> moment het </a:t>
            </a:r>
            <a:r>
              <a:rPr lang="en-US" dirty="0" err="1"/>
              <a:t>probleem</a:t>
            </a:r>
            <a:r>
              <a:rPr lang="en-US" dirty="0"/>
              <a:t> </a:t>
            </a:r>
            <a:r>
              <a:rPr lang="en-US" dirty="0" err="1"/>
              <a:t>oplost</a:t>
            </a:r>
            <a:r>
              <a:rPr lang="en-US" dirty="0"/>
              <a:t>. Dus: </a:t>
            </a:r>
            <a:r>
              <a:rPr lang="en-US" dirty="0" err="1"/>
              <a:t>zorg</a:t>
            </a:r>
            <a:r>
              <a:rPr lang="en-US" dirty="0"/>
              <a:t> </a:t>
            </a:r>
            <a:r>
              <a:rPr lang="en-US" dirty="0" err="1"/>
              <a:t>goed</a:t>
            </a:r>
            <a:r>
              <a:rPr lang="en-US" dirty="0"/>
              <a:t> </a:t>
            </a:r>
            <a:r>
              <a:rPr lang="en-US" dirty="0" err="1"/>
              <a:t>voor</a:t>
            </a:r>
            <a:r>
              <a:rPr lang="en-US" dirty="0"/>
              <a:t> </a:t>
            </a:r>
            <a:r>
              <a:rPr lang="en-US" dirty="0" err="1"/>
              <a:t>uw</a:t>
            </a:r>
            <a:r>
              <a:rPr lang="en-US" dirty="0"/>
              <a:t> </a:t>
            </a:r>
            <a:r>
              <a:rPr lang="en-US" dirty="0" err="1"/>
              <a:t>huisdier</a:t>
            </a:r>
            <a:r>
              <a:rPr lang="en-US" dirty="0"/>
              <a:t> en help </a:t>
            </a:r>
            <a:r>
              <a:rPr lang="en-US" dirty="0" err="1"/>
              <a:t>mee</a:t>
            </a:r>
            <a:r>
              <a:rPr lang="en-US" dirty="0"/>
              <a:t> </a:t>
            </a:r>
            <a:r>
              <a:rPr lang="en-US" dirty="0" err="1"/>
              <a:t>ze</a:t>
            </a:r>
            <a:r>
              <a:rPr lang="en-US" dirty="0"/>
              <a:t> van de </a:t>
            </a:r>
            <a:r>
              <a:rPr lang="en-US" dirty="0" err="1"/>
              <a:t>straat</a:t>
            </a:r>
            <a:r>
              <a:rPr lang="en-US" dirty="0"/>
              <a:t> </a:t>
            </a:r>
            <a:r>
              <a:rPr lang="en-US" dirty="0" err="1"/>
              <a:t>te</a:t>
            </a:r>
            <a:r>
              <a:rPr lang="en-US" dirty="0"/>
              <a:t> </a:t>
            </a:r>
            <a:r>
              <a:rPr lang="en-US" dirty="0" err="1"/>
              <a:t>houden</a:t>
            </a:r>
            <a:r>
              <a:rPr lang="en-US" dirty="0"/>
              <a:t>, </a:t>
            </a:r>
            <a:r>
              <a:rPr lang="en-US" dirty="0" err="1"/>
              <a:t>dan</a:t>
            </a:r>
            <a:r>
              <a:rPr lang="en-US" dirty="0"/>
              <a:t> </a:t>
            </a:r>
            <a:r>
              <a:rPr lang="en-US" dirty="0" err="1"/>
              <a:t>komt</a:t>
            </a:r>
            <a:r>
              <a:rPr lang="en-US" dirty="0"/>
              <a:t> het in de </a:t>
            </a:r>
            <a:r>
              <a:rPr lang="en-US" dirty="0" err="1"/>
              <a:t>toekomst</a:t>
            </a:r>
            <a:r>
              <a:rPr lang="en-US" dirty="0"/>
              <a:t> vast </a:t>
            </a:r>
            <a:r>
              <a:rPr lang="en-US" dirty="0" err="1"/>
              <a:t>allemaal</a:t>
            </a:r>
            <a:r>
              <a:rPr lang="en-US" dirty="0"/>
              <a:t> nog </a:t>
            </a:r>
            <a:r>
              <a:rPr lang="en-US" dirty="0" err="1"/>
              <a:t>een</a:t>
            </a:r>
            <a:r>
              <a:rPr lang="en-US" dirty="0"/>
              <a:t> </a:t>
            </a:r>
            <a:r>
              <a:rPr lang="en-US" dirty="0" err="1"/>
              <a:t>keer</a:t>
            </a:r>
            <a:r>
              <a:rPr lang="en-US" dirty="0"/>
              <a:t> </a:t>
            </a:r>
            <a:r>
              <a:rPr lang="en-US" dirty="0" err="1"/>
              <a:t>goed</a:t>
            </a:r>
            <a:r>
              <a:rPr lang="en-US" dirty="0"/>
              <a:t>!</a:t>
            </a:r>
          </a:p>
          <a:p>
            <a:r>
              <a:rPr lang="en-US" dirty="0" smtClean="0"/>
              <a:t>Aruba, Jean de Cuba</a:t>
            </a:r>
          </a:p>
          <a:p>
            <a:endParaRPr lang="en-US" dirty="0"/>
          </a:p>
        </p:txBody>
      </p:sp>
      <p:sp>
        <p:nvSpPr>
          <p:cNvPr id="6" name="Rectangle 5"/>
          <p:cNvSpPr/>
          <p:nvPr/>
        </p:nvSpPr>
        <p:spPr>
          <a:xfrm>
            <a:off x="1108709" y="728663"/>
            <a:ext cx="10058401" cy="1015663"/>
          </a:xfrm>
          <a:prstGeom prst="rect">
            <a:avLst/>
          </a:prstGeom>
        </p:spPr>
        <p:txBody>
          <a:bodyPr wrap="square">
            <a:spAutoFit/>
          </a:bodyPr>
          <a:lstStyle/>
          <a:p>
            <a:r>
              <a:rPr lang="en-US" sz="1200" b="1" dirty="0"/>
              <a:t>Heeft u </a:t>
            </a:r>
            <a:r>
              <a:rPr lang="en-US" sz="1200" b="1" dirty="0" err="1"/>
              <a:t>een</a:t>
            </a:r>
            <a:r>
              <a:rPr lang="en-US" sz="1200" b="1" dirty="0"/>
              <a:t> </a:t>
            </a:r>
            <a:r>
              <a:rPr lang="en-US" sz="1200" b="1" dirty="0" err="1"/>
              <a:t>huisdier</a:t>
            </a:r>
            <a:r>
              <a:rPr lang="en-US" sz="1200" b="1" dirty="0"/>
              <a:t>? </a:t>
            </a:r>
            <a:r>
              <a:rPr lang="en-US" sz="1200" b="1" dirty="0" err="1"/>
              <a:t>Verzorgt</a:t>
            </a:r>
            <a:r>
              <a:rPr lang="en-US" sz="1200" b="1" dirty="0"/>
              <a:t> u hem of </a:t>
            </a:r>
            <a:r>
              <a:rPr lang="en-US" sz="1200" b="1" dirty="0" err="1"/>
              <a:t>haar</a:t>
            </a:r>
            <a:r>
              <a:rPr lang="en-US" sz="1200" b="1" dirty="0"/>
              <a:t> </a:t>
            </a:r>
            <a:r>
              <a:rPr lang="en-US" sz="1200" b="1" dirty="0" err="1"/>
              <a:t>goed</a:t>
            </a:r>
            <a:r>
              <a:rPr lang="en-US" sz="1200" b="1" dirty="0"/>
              <a:t>? En </a:t>
            </a:r>
            <a:r>
              <a:rPr lang="en-US" sz="1200" b="1" dirty="0" err="1"/>
              <a:t>als</a:t>
            </a:r>
            <a:r>
              <a:rPr lang="en-US" sz="1200" b="1" dirty="0"/>
              <a:t> u </a:t>
            </a:r>
            <a:r>
              <a:rPr lang="en-US" sz="1200" b="1" dirty="0" err="1"/>
              <a:t>geen</a:t>
            </a:r>
            <a:r>
              <a:rPr lang="en-US" sz="1200" b="1" dirty="0"/>
              <a:t> </a:t>
            </a:r>
            <a:r>
              <a:rPr lang="en-US" sz="1200" b="1" dirty="0" err="1"/>
              <a:t>huisdier</a:t>
            </a:r>
            <a:r>
              <a:rPr lang="en-US" sz="1200" b="1" dirty="0"/>
              <a:t> </a:t>
            </a:r>
            <a:r>
              <a:rPr lang="en-US" sz="1200" b="1" dirty="0" err="1"/>
              <a:t>heeft</a:t>
            </a:r>
            <a:r>
              <a:rPr lang="en-US" sz="1200" b="1" dirty="0"/>
              <a:t>: </a:t>
            </a:r>
            <a:r>
              <a:rPr lang="en-US" sz="1200" b="1" dirty="0" err="1"/>
              <a:t>vind</a:t>
            </a:r>
            <a:r>
              <a:rPr lang="en-US" sz="1200" b="1" dirty="0"/>
              <a:t> u het </a:t>
            </a:r>
            <a:r>
              <a:rPr lang="en-US" sz="1200" b="1" dirty="0" err="1"/>
              <a:t>leuk</a:t>
            </a:r>
            <a:r>
              <a:rPr lang="en-US" sz="1200" b="1" dirty="0"/>
              <a:t> om </a:t>
            </a:r>
            <a:r>
              <a:rPr lang="en-US" sz="1200" b="1" dirty="0" err="1"/>
              <a:t>straathonden</a:t>
            </a:r>
            <a:r>
              <a:rPr lang="en-US" sz="1200" b="1" dirty="0"/>
              <a:t> op </a:t>
            </a:r>
            <a:r>
              <a:rPr lang="en-US" sz="1200" b="1" dirty="0" err="1"/>
              <a:t>straat</a:t>
            </a:r>
            <a:r>
              <a:rPr lang="en-US" sz="1200" b="1" dirty="0"/>
              <a:t> </a:t>
            </a:r>
            <a:r>
              <a:rPr lang="en-US" sz="1200" b="1" dirty="0" err="1"/>
              <a:t>te</a:t>
            </a:r>
            <a:r>
              <a:rPr lang="en-US" sz="1200" b="1" dirty="0"/>
              <a:t> </a:t>
            </a:r>
            <a:r>
              <a:rPr lang="en-US" sz="1200" b="1" dirty="0" err="1"/>
              <a:t>zien</a:t>
            </a:r>
            <a:r>
              <a:rPr lang="en-US" sz="1200" b="1" dirty="0"/>
              <a:t>? Ik </a:t>
            </a:r>
            <a:r>
              <a:rPr lang="en-US" sz="1200" b="1" dirty="0" err="1"/>
              <a:t>denk</a:t>
            </a:r>
            <a:r>
              <a:rPr lang="en-US" sz="1200" b="1" dirty="0"/>
              <a:t> dat </a:t>
            </a:r>
            <a:r>
              <a:rPr lang="en-US" sz="1200" b="1" dirty="0" err="1"/>
              <a:t>uw</a:t>
            </a:r>
            <a:r>
              <a:rPr lang="en-US" sz="1200" b="1" dirty="0"/>
              <a:t> </a:t>
            </a:r>
            <a:r>
              <a:rPr lang="en-US" sz="1200" b="1" dirty="0" err="1"/>
              <a:t>antwoord</a:t>
            </a:r>
            <a:r>
              <a:rPr lang="en-US" sz="1200" b="1" dirty="0"/>
              <a:t> op de </a:t>
            </a:r>
            <a:r>
              <a:rPr lang="en-US" sz="1200" b="1" dirty="0" err="1"/>
              <a:t>laatste</a:t>
            </a:r>
            <a:r>
              <a:rPr lang="en-US" sz="1200" b="1" dirty="0"/>
              <a:t> </a:t>
            </a:r>
            <a:r>
              <a:rPr lang="en-US" sz="1200" b="1" dirty="0" err="1"/>
              <a:t>vraag</a:t>
            </a:r>
            <a:r>
              <a:rPr lang="en-US" sz="1200" b="1" dirty="0"/>
              <a:t> ‘nee’ is. </a:t>
            </a:r>
            <a:r>
              <a:rPr lang="en-US" sz="1200" b="1" dirty="0" err="1"/>
              <a:t>Helaas</a:t>
            </a:r>
            <a:r>
              <a:rPr lang="en-US" sz="1200" b="1" dirty="0"/>
              <a:t> ben </a:t>
            </a:r>
            <a:r>
              <a:rPr lang="en-US" sz="1200" b="1" dirty="0" err="1"/>
              <a:t>ik</a:t>
            </a:r>
            <a:r>
              <a:rPr lang="en-US" sz="1200" b="1" dirty="0"/>
              <a:t> bang dat het </a:t>
            </a:r>
            <a:r>
              <a:rPr lang="en-US" sz="1200" b="1" dirty="0" err="1"/>
              <a:t>binnenkort</a:t>
            </a:r>
            <a:r>
              <a:rPr lang="en-US" sz="1200" b="1" dirty="0"/>
              <a:t> </a:t>
            </a:r>
            <a:r>
              <a:rPr lang="en-US" sz="1200" b="1" dirty="0" err="1"/>
              <a:t>toch</a:t>
            </a:r>
            <a:r>
              <a:rPr lang="en-US" sz="1200" b="1" dirty="0"/>
              <a:t> </a:t>
            </a:r>
            <a:r>
              <a:rPr lang="en-US" sz="1200" b="1" dirty="0" err="1"/>
              <a:t>weer</a:t>
            </a:r>
            <a:r>
              <a:rPr lang="en-US" sz="1200" b="1" dirty="0"/>
              <a:t> </a:t>
            </a:r>
            <a:r>
              <a:rPr lang="en-US" sz="1200" b="1" dirty="0" err="1"/>
              <a:t>gaat</a:t>
            </a:r>
            <a:r>
              <a:rPr lang="en-US" sz="1200" b="1" dirty="0"/>
              <a:t> </a:t>
            </a:r>
            <a:r>
              <a:rPr lang="en-US" sz="1200" b="1" dirty="0" err="1"/>
              <a:t>gebeuren</a:t>
            </a:r>
            <a:r>
              <a:rPr lang="en-US" sz="1200" b="1" dirty="0"/>
              <a:t>: </a:t>
            </a:r>
            <a:r>
              <a:rPr lang="en-US" sz="1200" b="1" dirty="0" err="1"/>
              <a:t>straathonden</a:t>
            </a:r>
            <a:r>
              <a:rPr lang="en-US" sz="1200" b="1" dirty="0"/>
              <a:t> op de </a:t>
            </a:r>
            <a:r>
              <a:rPr lang="en-US" sz="1200" b="1" dirty="0" err="1"/>
              <a:t>Arubaanse</a:t>
            </a:r>
            <a:r>
              <a:rPr lang="en-US" sz="1200" b="1" dirty="0"/>
              <a:t> </a:t>
            </a:r>
            <a:r>
              <a:rPr lang="en-US" sz="1200" b="1" dirty="0" err="1"/>
              <a:t>straten</a:t>
            </a:r>
            <a:r>
              <a:rPr lang="en-US" sz="1200" b="1" dirty="0"/>
              <a:t>. </a:t>
            </a:r>
            <a:r>
              <a:rPr lang="en-US" sz="1200" b="1" dirty="0" smtClean="0"/>
              <a:t> Want </a:t>
            </a:r>
            <a:r>
              <a:rPr lang="en-US" sz="1200" b="1" dirty="0"/>
              <a:t>in de Amiga van 27 </a:t>
            </a:r>
            <a:r>
              <a:rPr lang="en-US" sz="1200" b="1" dirty="0" err="1"/>
              <a:t>februari</a:t>
            </a:r>
            <a:r>
              <a:rPr lang="en-US" sz="1200" b="1" dirty="0"/>
              <a:t> 2020, las </a:t>
            </a:r>
            <a:r>
              <a:rPr lang="en-US" sz="1200" b="1" dirty="0" err="1"/>
              <a:t>ik</a:t>
            </a:r>
            <a:r>
              <a:rPr lang="en-US" sz="1200" b="1" dirty="0"/>
              <a:t> dat het </a:t>
            </a:r>
            <a:r>
              <a:rPr lang="en-US" sz="1200" b="1" dirty="0" err="1"/>
              <a:t>afmaakhok</a:t>
            </a:r>
            <a:r>
              <a:rPr lang="en-US" sz="1200" b="1" dirty="0"/>
              <a:t> </a:t>
            </a:r>
            <a:r>
              <a:rPr lang="en-US" sz="1200" b="1" dirty="0" err="1"/>
              <a:t>gesloten</a:t>
            </a:r>
            <a:r>
              <a:rPr lang="en-US" sz="1200" b="1" dirty="0"/>
              <a:t> </a:t>
            </a:r>
            <a:r>
              <a:rPr lang="en-US" sz="1200" b="1" dirty="0" err="1"/>
              <a:t>gaat</a:t>
            </a:r>
            <a:r>
              <a:rPr lang="en-US" sz="1200" b="1" dirty="0"/>
              <a:t> </a:t>
            </a:r>
            <a:r>
              <a:rPr lang="en-US" sz="1200" b="1" dirty="0" err="1"/>
              <a:t>worden</a:t>
            </a:r>
            <a:r>
              <a:rPr lang="en-US" sz="1200" b="1" dirty="0" smtClean="0"/>
              <a:t>. Het </a:t>
            </a:r>
            <a:r>
              <a:rPr lang="en-US" sz="1200" b="1" dirty="0" err="1"/>
              <a:t>probleem</a:t>
            </a:r>
            <a:r>
              <a:rPr lang="en-US" sz="1200" b="1" dirty="0"/>
              <a:t> is dat het </a:t>
            </a:r>
            <a:r>
              <a:rPr lang="en-US" sz="1200" b="1" dirty="0" err="1"/>
              <a:t>natuurlijk</a:t>
            </a:r>
            <a:r>
              <a:rPr lang="en-US" sz="1200" b="1" dirty="0"/>
              <a:t> </a:t>
            </a:r>
            <a:r>
              <a:rPr lang="en-US" sz="1200" b="1" dirty="0" err="1"/>
              <a:t>niet</a:t>
            </a:r>
            <a:r>
              <a:rPr lang="en-US" sz="1200" b="1" dirty="0"/>
              <a:t> </a:t>
            </a:r>
            <a:r>
              <a:rPr lang="en-US" sz="1200" b="1" dirty="0" err="1"/>
              <a:t>diervriendelijk</a:t>
            </a:r>
            <a:r>
              <a:rPr lang="en-US" sz="1200" b="1" dirty="0"/>
              <a:t> is </a:t>
            </a:r>
            <a:r>
              <a:rPr lang="en-US" sz="1200" b="1" dirty="0" err="1"/>
              <a:t>zo’n</a:t>
            </a:r>
            <a:r>
              <a:rPr lang="en-US" sz="1200" b="1" dirty="0"/>
              <a:t> ‘kill-cage’ maar </a:t>
            </a:r>
            <a:r>
              <a:rPr lang="en-US" sz="1200" b="1" dirty="0" err="1"/>
              <a:t>straathonden</a:t>
            </a:r>
            <a:r>
              <a:rPr lang="en-US" sz="1200" b="1" dirty="0"/>
              <a:t> </a:t>
            </a:r>
            <a:r>
              <a:rPr lang="en-US" sz="1200" b="1" dirty="0" err="1"/>
              <a:t>zijn</a:t>
            </a:r>
            <a:r>
              <a:rPr lang="en-US" sz="1200" b="1" dirty="0"/>
              <a:t> nu </a:t>
            </a:r>
            <a:r>
              <a:rPr lang="en-US" sz="1200" b="1" dirty="0" err="1"/>
              <a:t>eenmaal</a:t>
            </a:r>
            <a:r>
              <a:rPr lang="en-US" sz="1200" b="1" dirty="0"/>
              <a:t> </a:t>
            </a:r>
            <a:r>
              <a:rPr lang="en-US" sz="1200" b="1" dirty="0" err="1"/>
              <a:t>een</a:t>
            </a:r>
            <a:r>
              <a:rPr lang="en-US" sz="1200" b="1" dirty="0"/>
              <a:t> </a:t>
            </a:r>
            <a:r>
              <a:rPr lang="en-US" sz="1200" b="1" dirty="0" err="1"/>
              <a:t>probleem</a:t>
            </a:r>
            <a:r>
              <a:rPr lang="en-US" sz="1200" b="1" dirty="0"/>
              <a:t> op Aruba. </a:t>
            </a:r>
            <a:r>
              <a:rPr lang="en-US" sz="1200" b="1" dirty="0" err="1" smtClean="0"/>
              <a:t>Toch</a:t>
            </a:r>
            <a:r>
              <a:rPr lang="en-US" sz="1200" b="1" dirty="0" smtClean="0"/>
              <a:t> </a:t>
            </a:r>
            <a:r>
              <a:rPr lang="en-US" sz="1200" b="1" dirty="0"/>
              <a:t>ben </a:t>
            </a:r>
            <a:r>
              <a:rPr lang="en-US" sz="1200" b="1" dirty="0" err="1"/>
              <a:t>ik</a:t>
            </a:r>
            <a:r>
              <a:rPr lang="en-US" sz="1200" b="1" dirty="0"/>
              <a:t> tegen </a:t>
            </a:r>
            <a:r>
              <a:rPr lang="en-US" sz="1200" b="1" dirty="0" err="1"/>
              <a:t>sluiting</a:t>
            </a:r>
            <a:r>
              <a:rPr lang="en-US" sz="1200" b="1" dirty="0"/>
              <a:t> van het </a:t>
            </a:r>
            <a:r>
              <a:rPr lang="en-US" sz="1200" b="1" dirty="0" err="1"/>
              <a:t>afmaakhok</a:t>
            </a:r>
            <a:r>
              <a:rPr lang="en-US" sz="1200" b="1" dirty="0"/>
              <a:t>. Ik </a:t>
            </a:r>
            <a:r>
              <a:rPr lang="en-US" sz="1200" b="1" dirty="0" err="1" smtClean="0"/>
              <a:t>denk</a:t>
            </a:r>
            <a:r>
              <a:rPr lang="en-US" sz="1200" b="1" dirty="0" smtClean="0"/>
              <a:t> </a:t>
            </a:r>
            <a:r>
              <a:rPr lang="en-US" sz="1200" b="1" dirty="0" err="1" smtClean="0"/>
              <a:t>namelijk</a:t>
            </a:r>
            <a:r>
              <a:rPr lang="en-US" sz="1200" b="1" dirty="0" smtClean="0"/>
              <a:t>  </a:t>
            </a:r>
            <a:r>
              <a:rPr lang="en-US" sz="1200" b="1" dirty="0"/>
              <a:t>dat de </a:t>
            </a:r>
            <a:r>
              <a:rPr lang="en-US" sz="1200" b="1" dirty="0" err="1"/>
              <a:t>problemen</a:t>
            </a:r>
            <a:r>
              <a:rPr lang="en-US" sz="1200" b="1" dirty="0"/>
              <a:t> </a:t>
            </a:r>
            <a:r>
              <a:rPr lang="en-US" sz="1200" b="1" dirty="0" err="1"/>
              <a:t>groter</a:t>
            </a:r>
            <a:r>
              <a:rPr lang="en-US" sz="1200" b="1" dirty="0"/>
              <a:t> </a:t>
            </a:r>
            <a:r>
              <a:rPr lang="en-US" sz="1200" b="1" dirty="0" err="1"/>
              <a:t>zijn</a:t>
            </a:r>
            <a:r>
              <a:rPr lang="en-US" sz="1200" b="1" dirty="0"/>
              <a:t> </a:t>
            </a:r>
            <a:r>
              <a:rPr lang="en-US" sz="1200" b="1" dirty="0" err="1"/>
              <a:t>wanneer</a:t>
            </a:r>
            <a:r>
              <a:rPr lang="en-US" sz="1200" b="1" dirty="0"/>
              <a:t> het </a:t>
            </a:r>
            <a:r>
              <a:rPr lang="en-US" sz="1200" b="1" dirty="0" err="1"/>
              <a:t>afmaakhok</a:t>
            </a:r>
            <a:r>
              <a:rPr lang="en-US" sz="1200" b="1" dirty="0"/>
              <a:t> </a:t>
            </a:r>
            <a:r>
              <a:rPr lang="en-US" sz="1200" b="1" dirty="0" err="1"/>
              <a:t>dicht</a:t>
            </a:r>
            <a:r>
              <a:rPr lang="en-US" sz="1200" b="1" dirty="0"/>
              <a:t> </a:t>
            </a:r>
            <a:r>
              <a:rPr lang="en-US" sz="1200" b="1" dirty="0" err="1"/>
              <a:t>gaat</a:t>
            </a:r>
            <a:r>
              <a:rPr lang="en-US" sz="1200" b="1" dirty="0"/>
              <a:t>. </a:t>
            </a:r>
            <a:endParaRPr lang="en-US" sz="1200" b="1" dirty="0"/>
          </a:p>
        </p:txBody>
      </p:sp>
    </p:spTree>
    <p:extLst>
      <p:ext uri="{BB962C8B-B14F-4D97-AF65-F5344CB8AC3E}">
        <p14:creationId xmlns:p14="http://schemas.microsoft.com/office/powerpoint/2010/main" val="35800303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Beoordeling</a:t>
            </a:r>
            <a:r>
              <a:rPr lang="en-US" dirty="0" smtClean="0"/>
              <a:t> </a:t>
            </a:r>
            <a:r>
              <a:rPr lang="en-US" dirty="0" err="1" smtClean="0"/>
              <a:t>Ingezonden</a:t>
            </a:r>
            <a:r>
              <a:rPr lang="en-US" dirty="0" smtClean="0"/>
              <a:t> Brief</a:t>
            </a:r>
            <a:endParaRPr lang="en-US" dirty="0"/>
          </a:p>
        </p:txBody>
      </p:sp>
      <p:sp>
        <p:nvSpPr>
          <p:cNvPr id="3" name="Content Placeholder 2"/>
          <p:cNvSpPr>
            <a:spLocks noGrp="1"/>
          </p:cNvSpPr>
          <p:nvPr>
            <p:ph idx="1"/>
          </p:nvPr>
        </p:nvSpPr>
        <p:spPr>
          <a:xfrm>
            <a:off x="4800600" y="731520"/>
            <a:ext cx="6492240" cy="5797868"/>
          </a:xfrm>
        </p:spPr>
        <p:txBody>
          <a:bodyPr/>
          <a:lstStyle/>
          <a:p>
            <a:r>
              <a:rPr lang="en-US" dirty="0" err="1" smtClean="0"/>
              <a:t>Stappenplan</a:t>
            </a:r>
            <a:r>
              <a:rPr lang="en-US" dirty="0" smtClean="0"/>
              <a:t>:</a:t>
            </a:r>
          </a:p>
          <a:p>
            <a:r>
              <a:rPr lang="en-US" dirty="0" smtClean="0"/>
              <a:t>1. </a:t>
            </a:r>
            <a:r>
              <a:rPr lang="en-US" dirty="0" err="1" smtClean="0"/>
              <a:t>Standpunt</a:t>
            </a:r>
            <a:r>
              <a:rPr lang="en-US" dirty="0" smtClean="0"/>
              <a:t> </a:t>
            </a:r>
            <a:r>
              <a:rPr lang="en-US" dirty="0" err="1" smtClean="0"/>
              <a:t>innemen</a:t>
            </a:r>
            <a:endParaRPr lang="en-US" dirty="0" smtClean="0"/>
          </a:p>
          <a:p>
            <a:r>
              <a:rPr lang="en-US" dirty="0" smtClean="0"/>
              <a:t>2. </a:t>
            </a:r>
            <a:r>
              <a:rPr lang="en-US" dirty="0" err="1" smtClean="0"/>
              <a:t>Argumenten</a:t>
            </a:r>
            <a:r>
              <a:rPr lang="en-US" dirty="0" smtClean="0"/>
              <a:t> </a:t>
            </a:r>
            <a:r>
              <a:rPr lang="en-US" dirty="0" err="1" smtClean="0"/>
              <a:t>bedenken</a:t>
            </a:r>
            <a:endParaRPr lang="en-US" dirty="0" smtClean="0"/>
          </a:p>
          <a:p>
            <a:r>
              <a:rPr lang="en-US" dirty="0" smtClean="0"/>
              <a:t>3. </a:t>
            </a:r>
            <a:r>
              <a:rPr lang="en-US" dirty="0" err="1" smtClean="0"/>
              <a:t>Alinea’s</a:t>
            </a:r>
            <a:r>
              <a:rPr lang="en-US" dirty="0" smtClean="0"/>
              <a:t> </a:t>
            </a:r>
            <a:r>
              <a:rPr lang="en-US" dirty="0" err="1" smtClean="0"/>
              <a:t>uitschrijven</a:t>
            </a:r>
            <a:r>
              <a:rPr lang="en-US" dirty="0" smtClean="0"/>
              <a:t> </a:t>
            </a:r>
            <a:r>
              <a:rPr lang="en-US" dirty="0" err="1" smtClean="0"/>
              <a:t>bij</a:t>
            </a:r>
            <a:r>
              <a:rPr lang="en-US" dirty="0" smtClean="0"/>
              <a:t> </a:t>
            </a:r>
            <a:r>
              <a:rPr lang="en-US" dirty="0" err="1" smtClean="0"/>
              <a:t>argumenten</a:t>
            </a:r>
            <a:r>
              <a:rPr lang="en-US" dirty="0" smtClean="0"/>
              <a:t> = Alinea 2,3,4</a:t>
            </a:r>
          </a:p>
          <a:p>
            <a:r>
              <a:rPr lang="en-US" dirty="0" smtClean="0"/>
              <a:t>4. </a:t>
            </a:r>
            <a:r>
              <a:rPr lang="en-US" dirty="0" err="1" smtClean="0"/>
              <a:t>Tegenargument</a:t>
            </a:r>
            <a:r>
              <a:rPr lang="en-US" dirty="0" smtClean="0"/>
              <a:t> </a:t>
            </a:r>
            <a:r>
              <a:rPr lang="en-US" dirty="0" err="1" smtClean="0"/>
              <a:t>bedenken</a:t>
            </a:r>
            <a:r>
              <a:rPr lang="en-US" dirty="0" smtClean="0"/>
              <a:t> + </a:t>
            </a:r>
            <a:r>
              <a:rPr lang="en-US" dirty="0" err="1" smtClean="0"/>
              <a:t>weerlegging</a:t>
            </a:r>
            <a:endParaRPr lang="en-US" dirty="0" smtClean="0"/>
          </a:p>
          <a:p>
            <a:r>
              <a:rPr lang="en-US" dirty="0" smtClean="0"/>
              <a:t>5. Alinea </a:t>
            </a:r>
            <a:r>
              <a:rPr lang="en-US" dirty="0" err="1" smtClean="0"/>
              <a:t>uitwerken</a:t>
            </a:r>
            <a:r>
              <a:rPr lang="en-US" dirty="0" smtClean="0"/>
              <a:t> </a:t>
            </a:r>
            <a:r>
              <a:rPr lang="en-US" dirty="0" err="1" smtClean="0"/>
              <a:t>bij</a:t>
            </a:r>
            <a:r>
              <a:rPr lang="en-US" dirty="0" smtClean="0"/>
              <a:t> </a:t>
            </a:r>
            <a:r>
              <a:rPr lang="en-US" dirty="0" err="1" smtClean="0"/>
              <a:t>tegenargument</a:t>
            </a:r>
            <a:r>
              <a:rPr lang="en-US" dirty="0" smtClean="0"/>
              <a:t> = Alinea 5</a:t>
            </a:r>
          </a:p>
          <a:p>
            <a:r>
              <a:rPr lang="en-US" dirty="0" smtClean="0"/>
              <a:t>6. Weerlegging </a:t>
            </a:r>
            <a:r>
              <a:rPr lang="en-US" dirty="0" err="1" smtClean="0"/>
              <a:t>uitwerken</a:t>
            </a:r>
            <a:r>
              <a:rPr lang="en-US" dirty="0" smtClean="0"/>
              <a:t> in alinea = Alinea 6</a:t>
            </a:r>
          </a:p>
          <a:p>
            <a:r>
              <a:rPr lang="en-US" dirty="0" smtClean="0"/>
              <a:t>7. </a:t>
            </a:r>
            <a:r>
              <a:rPr lang="en-US" dirty="0" err="1" smtClean="0"/>
              <a:t>inleiding</a:t>
            </a:r>
            <a:r>
              <a:rPr lang="en-US" dirty="0" smtClean="0"/>
              <a:t> </a:t>
            </a:r>
            <a:r>
              <a:rPr lang="en-US" dirty="0" err="1" smtClean="0"/>
              <a:t>schrijven</a:t>
            </a:r>
            <a:r>
              <a:rPr lang="en-US" dirty="0" smtClean="0"/>
              <a:t> (</a:t>
            </a:r>
            <a:r>
              <a:rPr lang="en-US" dirty="0" err="1" smtClean="0"/>
              <a:t>aandacht</a:t>
            </a:r>
            <a:r>
              <a:rPr lang="en-US" dirty="0" smtClean="0"/>
              <a:t>/</a:t>
            </a:r>
            <a:r>
              <a:rPr lang="en-US" dirty="0" err="1" smtClean="0"/>
              <a:t>aanleiding</a:t>
            </a:r>
            <a:r>
              <a:rPr lang="en-US" dirty="0" smtClean="0"/>
              <a:t>/</a:t>
            </a:r>
            <a:r>
              <a:rPr lang="en-US" dirty="0" err="1" smtClean="0"/>
              <a:t>probleem</a:t>
            </a:r>
            <a:r>
              <a:rPr lang="en-US" dirty="0" smtClean="0"/>
              <a:t>/</a:t>
            </a:r>
            <a:r>
              <a:rPr lang="en-US" dirty="0" err="1" smtClean="0"/>
              <a:t>standpunt</a:t>
            </a:r>
            <a:r>
              <a:rPr lang="en-US" dirty="0" smtClean="0"/>
              <a:t>)</a:t>
            </a:r>
          </a:p>
          <a:p>
            <a:r>
              <a:rPr lang="en-US" dirty="0" smtClean="0"/>
              <a:t>8. Slot: Conclusie (</a:t>
            </a:r>
            <a:r>
              <a:rPr lang="en-US" dirty="0" err="1" smtClean="0"/>
              <a:t>conclusie</a:t>
            </a:r>
            <a:r>
              <a:rPr lang="en-US" dirty="0" smtClean="0"/>
              <a:t>/</a:t>
            </a:r>
            <a:r>
              <a:rPr lang="en-US" dirty="0" err="1" smtClean="0"/>
              <a:t>afronding</a:t>
            </a:r>
            <a:r>
              <a:rPr lang="en-US" dirty="0" smtClean="0"/>
              <a:t>/</a:t>
            </a:r>
            <a:r>
              <a:rPr lang="en-US" dirty="0" err="1" smtClean="0"/>
              <a:t>plaats</a:t>
            </a:r>
            <a:r>
              <a:rPr lang="en-US" dirty="0" smtClean="0"/>
              <a:t>/je </a:t>
            </a:r>
            <a:r>
              <a:rPr lang="en-US" dirty="0" err="1" smtClean="0"/>
              <a:t>naam</a:t>
            </a:r>
            <a:r>
              <a:rPr lang="en-US" dirty="0" smtClean="0"/>
              <a:t>)</a:t>
            </a:r>
          </a:p>
          <a:p>
            <a:r>
              <a:rPr lang="en-US" dirty="0" smtClean="0"/>
              <a:t>9. </a:t>
            </a:r>
            <a:r>
              <a:rPr lang="en-US" dirty="0" err="1" smtClean="0"/>
              <a:t>Titel</a:t>
            </a:r>
            <a:r>
              <a:rPr lang="en-US" dirty="0" smtClean="0"/>
              <a:t>: </a:t>
            </a:r>
            <a:r>
              <a:rPr lang="en-US" dirty="0" err="1" smtClean="0"/>
              <a:t>kort</a:t>
            </a:r>
            <a:r>
              <a:rPr lang="en-US" dirty="0" smtClean="0"/>
              <a:t> maar </a:t>
            </a:r>
            <a:r>
              <a:rPr lang="en-US" dirty="0" err="1" smtClean="0"/>
              <a:t>dekkend</a:t>
            </a:r>
            <a:endParaRPr lang="en-US" dirty="0" smtClean="0"/>
          </a:p>
          <a:p>
            <a:r>
              <a:rPr lang="en-US" dirty="0" smtClean="0"/>
              <a:t>10. </a:t>
            </a:r>
            <a:r>
              <a:rPr lang="en-US" dirty="0" err="1" smtClean="0"/>
              <a:t>aantal</a:t>
            </a:r>
            <a:r>
              <a:rPr lang="en-US" dirty="0" smtClean="0"/>
              <a:t> </a:t>
            </a:r>
            <a:r>
              <a:rPr lang="en-US" dirty="0" err="1" smtClean="0"/>
              <a:t>woorden</a:t>
            </a:r>
            <a:r>
              <a:rPr lang="en-US" dirty="0" smtClean="0"/>
              <a:t> </a:t>
            </a:r>
            <a:r>
              <a:rPr lang="en-US" dirty="0" err="1" smtClean="0"/>
              <a:t>tellen</a:t>
            </a:r>
            <a:r>
              <a:rPr lang="en-US" dirty="0" smtClean="0"/>
              <a:t>/spelling </a:t>
            </a:r>
            <a:r>
              <a:rPr lang="en-US" dirty="0" err="1" smtClean="0"/>
              <a:t>controleren</a:t>
            </a:r>
            <a:endParaRPr lang="en-US" dirty="0" smtClean="0"/>
          </a:p>
          <a:p>
            <a:r>
              <a:rPr lang="en-US" dirty="0" smtClean="0"/>
              <a:t>(</a:t>
            </a:r>
            <a:r>
              <a:rPr lang="en-US" dirty="0" err="1" smtClean="0"/>
              <a:t>stap</a:t>
            </a:r>
            <a:r>
              <a:rPr lang="en-US" dirty="0" smtClean="0"/>
              <a:t> 1,2,4 </a:t>
            </a:r>
            <a:r>
              <a:rPr lang="en-US" dirty="0" err="1" smtClean="0"/>
              <a:t>vooraf</a:t>
            </a:r>
            <a:r>
              <a:rPr lang="en-US" dirty="0" smtClean="0"/>
              <a:t> op </a:t>
            </a:r>
            <a:r>
              <a:rPr lang="en-US" dirty="0" err="1" smtClean="0"/>
              <a:t>een</a:t>
            </a:r>
            <a:r>
              <a:rPr lang="en-US" dirty="0" smtClean="0"/>
              <a:t> </a:t>
            </a:r>
            <a:r>
              <a:rPr lang="en-US" dirty="0" err="1" smtClean="0"/>
              <a:t>kladblaadje</a:t>
            </a:r>
            <a:r>
              <a:rPr lang="en-US" dirty="0"/>
              <a:t> </a:t>
            </a:r>
            <a:r>
              <a:rPr lang="en-US" dirty="0" smtClean="0"/>
              <a:t>= </a:t>
            </a:r>
            <a:r>
              <a:rPr lang="en-US" dirty="0" err="1" smtClean="0"/>
              <a:t>bouwplan</a:t>
            </a:r>
            <a:r>
              <a:rPr lang="en-US" dirty="0" smtClean="0"/>
              <a:t>)</a:t>
            </a:r>
          </a:p>
          <a:p>
            <a:endParaRPr lang="en-US" dirty="0" smtClean="0"/>
          </a:p>
          <a:p>
            <a:endParaRPr lang="en-US" dirty="0" smtClean="0"/>
          </a:p>
        </p:txBody>
      </p:sp>
      <p:sp>
        <p:nvSpPr>
          <p:cNvPr id="4" name="Text Placeholder 3"/>
          <p:cNvSpPr>
            <a:spLocks noGrp="1"/>
          </p:cNvSpPr>
          <p:nvPr>
            <p:ph type="body" sz="half" idx="2"/>
          </p:nvPr>
        </p:nvSpPr>
        <p:spPr/>
        <p:txBody>
          <a:bodyPr/>
          <a:lstStyle/>
          <a:p>
            <a:r>
              <a:rPr lang="en-US" dirty="0" smtClean="0"/>
              <a:t>Kop/</a:t>
            </a:r>
            <a:r>
              <a:rPr lang="en-US" dirty="0" err="1" smtClean="0"/>
              <a:t>titel</a:t>
            </a:r>
            <a:r>
              <a:rPr lang="en-US" dirty="0" smtClean="0"/>
              <a:t>: 	2 </a:t>
            </a:r>
            <a:r>
              <a:rPr lang="en-US" dirty="0" err="1" smtClean="0"/>
              <a:t>punten</a:t>
            </a:r>
            <a:r>
              <a:rPr lang="en-US" dirty="0" smtClean="0"/>
              <a:t>: </a:t>
            </a:r>
            <a:r>
              <a:rPr lang="en-US" dirty="0" err="1" smtClean="0"/>
              <a:t>dekt</a:t>
            </a:r>
            <a:r>
              <a:rPr lang="en-US" dirty="0" smtClean="0"/>
              <a:t> de lading</a:t>
            </a:r>
          </a:p>
          <a:p>
            <a:r>
              <a:rPr lang="en-US" dirty="0" err="1" smtClean="0"/>
              <a:t>Inleiding</a:t>
            </a:r>
            <a:r>
              <a:rPr lang="en-US" dirty="0" smtClean="0"/>
              <a:t>: 	4 </a:t>
            </a:r>
            <a:r>
              <a:rPr lang="en-US" dirty="0" err="1" smtClean="0"/>
              <a:t>punten</a:t>
            </a:r>
            <a:r>
              <a:rPr lang="en-US" dirty="0" smtClean="0"/>
              <a:t>:</a:t>
            </a:r>
          </a:p>
          <a:p>
            <a:r>
              <a:rPr lang="en-US" dirty="0" smtClean="0"/>
              <a:t>Kern:	 10 </a:t>
            </a:r>
            <a:r>
              <a:rPr lang="en-US" dirty="0" err="1" smtClean="0"/>
              <a:t>punten</a:t>
            </a:r>
            <a:endParaRPr lang="en-US" dirty="0" smtClean="0"/>
          </a:p>
          <a:p>
            <a:r>
              <a:rPr lang="en-US" dirty="0" smtClean="0"/>
              <a:t>Slot:	 2 </a:t>
            </a:r>
            <a:r>
              <a:rPr lang="en-US" dirty="0" err="1" smtClean="0"/>
              <a:t>punten</a:t>
            </a:r>
            <a:endParaRPr lang="en-US" dirty="0" smtClean="0"/>
          </a:p>
          <a:p>
            <a:r>
              <a:rPr lang="en-US" dirty="0" err="1" smtClean="0"/>
              <a:t>Publieksgerichtheid</a:t>
            </a:r>
            <a:endParaRPr lang="en-US" dirty="0" smtClean="0"/>
          </a:p>
          <a:p>
            <a:r>
              <a:rPr lang="en-US" dirty="0"/>
              <a:t>	</a:t>
            </a:r>
            <a:r>
              <a:rPr lang="en-US" dirty="0" smtClean="0"/>
              <a:t>3 </a:t>
            </a:r>
            <a:r>
              <a:rPr lang="en-US" dirty="0" err="1" smtClean="0"/>
              <a:t>punten</a:t>
            </a:r>
            <a:endParaRPr lang="en-US" dirty="0" smtClean="0"/>
          </a:p>
          <a:p>
            <a:r>
              <a:rPr lang="en-US" dirty="0" err="1" smtClean="0"/>
              <a:t>Lengte</a:t>
            </a:r>
            <a:r>
              <a:rPr lang="en-US" dirty="0" smtClean="0"/>
              <a:t>: 	</a:t>
            </a:r>
            <a:r>
              <a:rPr lang="en-US" dirty="0" err="1" smtClean="0"/>
              <a:t>meer</a:t>
            </a:r>
            <a:r>
              <a:rPr lang="en-US" dirty="0" smtClean="0"/>
              <a:t> </a:t>
            </a:r>
            <a:r>
              <a:rPr lang="en-US" dirty="0" err="1" smtClean="0"/>
              <a:t>dan</a:t>
            </a:r>
            <a:r>
              <a:rPr lang="en-US" dirty="0" smtClean="0"/>
              <a:t> 400 w = 4pnt</a:t>
            </a:r>
          </a:p>
          <a:p>
            <a:r>
              <a:rPr lang="en-US" dirty="0"/>
              <a:t>	</a:t>
            </a:r>
            <a:r>
              <a:rPr lang="en-US" dirty="0" smtClean="0"/>
              <a:t>390-400 = 3 </a:t>
            </a:r>
            <a:r>
              <a:rPr lang="en-US" dirty="0" err="1" smtClean="0"/>
              <a:t>pnt</a:t>
            </a:r>
            <a:r>
              <a:rPr lang="en-US" dirty="0" smtClean="0"/>
              <a:t> etc.</a:t>
            </a:r>
          </a:p>
          <a:p>
            <a:r>
              <a:rPr lang="en-US" dirty="0" err="1" smtClean="0"/>
              <a:t>Totaal</a:t>
            </a:r>
            <a:r>
              <a:rPr lang="en-US" dirty="0" smtClean="0"/>
              <a:t> + 3 = … / 3 = </a:t>
            </a:r>
            <a:r>
              <a:rPr lang="en-US" dirty="0" err="1" smtClean="0"/>
              <a:t>cijfer</a:t>
            </a:r>
            <a:endParaRPr lang="en-US" dirty="0"/>
          </a:p>
        </p:txBody>
      </p:sp>
    </p:spTree>
    <p:extLst>
      <p:ext uri="{BB962C8B-B14F-4D97-AF65-F5344CB8AC3E}">
        <p14:creationId xmlns:p14="http://schemas.microsoft.com/office/powerpoint/2010/main" val="26911276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 is </a:t>
            </a:r>
            <a:r>
              <a:rPr lang="en-US" dirty="0" err="1" smtClean="0"/>
              <a:t>een</a:t>
            </a:r>
            <a:r>
              <a:rPr lang="en-US" dirty="0" smtClean="0"/>
              <a:t> </a:t>
            </a:r>
            <a:r>
              <a:rPr lang="en-US" dirty="0" err="1" smtClean="0"/>
              <a:t>betoog</a:t>
            </a:r>
            <a:r>
              <a:rPr lang="en-US" dirty="0" smtClean="0"/>
              <a:t>?</a:t>
            </a:r>
            <a:endParaRPr lang="en-US" dirty="0"/>
          </a:p>
        </p:txBody>
      </p:sp>
      <p:sp>
        <p:nvSpPr>
          <p:cNvPr id="3" name="Content Placeholder 2"/>
          <p:cNvSpPr>
            <a:spLocks noGrp="1"/>
          </p:cNvSpPr>
          <p:nvPr>
            <p:ph idx="1"/>
          </p:nvPr>
        </p:nvSpPr>
        <p:spPr/>
        <p:txBody>
          <a:bodyPr>
            <a:normAutofit lnSpcReduction="10000"/>
          </a:bodyPr>
          <a:lstStyle/>
          <a:p>
            <a:r>
              <a:rPr lang="en-US" dirty="0" smtClean="0"/>
              <a:t>Een </a:t>
            </a:r>
            <a:r>
              <a:rPr lang="en-US" dirty="0" err="1" smtClean="0"/>
              <a:t>betogende</a:t>
            </a:r>
            <a:r>
              <a:rPr lang="en-US" dirty="0" smtClean="0"/>
              <a:t> </a:t>
            </a:r>
            <a:r>
              <a:rPr lang="en-US" dirty="0" err="1" smtClean="0"/>
              <a:t>tekst</a:t>
            </a:r>
            <a:r>
              <a:rPr lang="en-US" dirty="0" smtClean="0"/>
              <a:t> </a:t>
            </a:r>
            <a:r>
              <a:rPr lang="en-US" dirty="0" err="1" smtClean="0"/>
              <a:t>heeft</a:t>
            </a:r>
            <a:r>
              <a:rPr lang="en-US" dirty="0" smtClean="0"/>
              <a:t> </a:t>
            </a:r>
            <a:r>
              <a:rPr lang="en-US" dirty="0" err="1" smtClean="0"/>
              <a:t>als</a:t>
            </a:r>
            <a:r>
              <a:rPr lang="en-US" dirty="0" smtClean="0"/>
              <a:t> </a:t>
            </a:r>
            <a:r>
              <a:rPr lang="en-US" dirty="0" err="1" smtClean="0"/>
              <a:t>doel</a:t>
            </a:r>
            <a:r>
              <a:rPr lang="en-US" dirty="0" smtClean="0"/>
              <a:t>:</a:t>
            </a:r>
          </a:p>
          <a:p>
            <a:pPr>
              <a:buFont typeface="Wingdings" panose="05000000000000000000" pitchFamily="2" charset="2"/>
              <a:buChar char="Ø"/>
            </a:pPr>
            <a:r>
              <a:rPr lang="en-US" dirty="0" err="1" smtClean="0"/>
              <a:t>Overtuigen</a:t>
            </a:r>
            <a:r>
              <a:rPr lang="en-US" dirty="0" smtClean="0"/>
              <a:t>:	</a:t>
            </a:r>
            <a:r>
              <a:rPr lang="en-US" b="1" i="1" dirty="0" err="1" smtClean="0"/>
              <a:t>ingezonden</a:t>
            </a:r>
            <a:r>
              <a:rPr lang="en-US" b="1" i="1" dirty="0" smtClean="0"/>
              <a:t> brief</a:t>
            </a:r>
            <a:r>
              <a:rPr lang="en-US" dirty="0" smtClean="0"/>
              <a:t>, </a:t>
            </a:r>
            <a:r>
              <a:rPr lang="en-US" dirty="0" err="1" smtClean="0"/>
              <a:t>recensie</a:t>
            </a:r>
            <a:r>
              <a:rPr lang="en-US" dirty="0" smtClean="0"/>
              <a:t>, column</a:t>
            </a:r>
          </a:p>
          <a:p>
            <a:pPr>
              <a:buFont typeface="Wingdings" panose="05000000000000000000" pitchFamily="2" charset="2"/>
              <a:buChar char="Ø"/>
            </a:pPr>
            <a:r>
              <a:rPr lang="en-US" dirty="0" err="1" smtClean="0"/>
              <a:t>Activeren</a:t>
            </a:r>
            <a:r>
              <a:rPr lang="en-US" dirty="0" smtClean="0"/>
              <a:t>:	</a:t>
            </a:r>
            <a:r>
              <a:rPr lang="en-US" dirty="0" err="1" smtClean="0"/>
              <a:t>reclamefolder</a:t>
            </a:r>
            <a:r>
              <a:rPr lang="en-US" dirty="0" smtClean="0"/>
              <a:t>, </a:t>
            </a:r>
            <a:r>
              <a:rPr lang="en-US" dirty="0" err="1" smtClean="0"/>
              <a:t>affiche</a:t>
            </a:r>
            <a:r>
              <a:rPr lang="en-US" dirty="0" smtClean="0"/>
              <a:t>, poster, brochure, flyer</a:t>
            </a:r>
          </a:p>
          <a:p>
            <a:pPr marL="0" indent="0">
              <a:buNone/>
            </a:pPr>
            <a:r>
              <a:rPr lang="en-US" dirty="0" smtClean="0"/>
              <a:t>In </a:t>
            </a:r>
            <a:r>
              <a:rPr lang="en-US" dirty="0" err="1" smtClean="0"/>
              <a:t>een</a:t>
            </a:r>
            <a:r>
              <a:rPr lang="en-US" dirty="0" smtClean="0"/>
              <a:t> </a:t>
            </a:r>
            <a:r>
              <a:rPr lang="en-US" dirty="0" err="1" smtClean="0"/>
              <a:t>betoog</a:t>
            </a:r>
            <a:r>
              <a:rPr lang="en-US" dirty="0" smtClean="0"/>
              <a:t> </a:t>
            </a:r>
            <a:r>
              <a:rPr lang="en-US" dirty="0" err="1" smtClean="0"/>
              <a:t>geeft</a:t>
            </a:r>
            <a:r>
              <a:rPr lang="en-US" dirty="0" smtClean="0"/>
              <a:t> de </a:t>
            </a:r>
            <a:r>
              <a:rPr lang="en-US" dirty="0" err="1" smtClean="0"/>
              <a:t>schrijver</a:t>
            </a:r>
            <a:r>
              <a:rPr lang="en-US" dirty="0" smtClean="0"/>
              <a:t> </a:t>
            </a:r>
            <a:r>
              <a:rPr lang="en-US" dirty="0" err="1" smtClean="0"/>
              <a:t>zijn</a:t>
            </a:r>
            <a:r>
              <a:rPr lang="en-US" dirty="0" smtClean="0"/>
              <a:t> </a:t>
            </a:r>
            <a:r>
              <a:rPr lang="en-US" dirty="0" err="1" smtClean="0"/>
              <a:t>mening</a:t>
            </a:r>
            <a:r>
              <a:rPr lang="en-US" dirty="0" smtClean="0"/>
              <a:t> (</a:t>
            </a:r>
            <a:r>
              <a:rPr lang="en-US" dirty="0" err="1" smtClean="0"/>
              <a:t>standpunt</a:t>
            </a:r>
            <a:r>
              <a:rPr lang="en-US" dirty="0" smtClean="0"/>
              <a:t>, </a:t>
            </a:r>
            <a:r>
              <a:rPr lang="en-US" dirty="0" err="1" smtClean="0"/>
              <a:t>bewering</a:t>
            </a:r>
            <a:r>
              <a:rPr lang="en-US" dirty="0" smtClean="0"/>
              <a:t>, </a:t>
            </a:r>
            <a:r>
              <a:rPr lang="en-US" dirty="0" err="1" smtClean="0"/>
              <a:t>stelling</a:t>
            </a:r>
            <a:r>
              <a:rPr lang="en-US" dirty="0" smtClean="0"/>
              <a:t>) en </a:t>
            </a:r>
            <a:r>
              <a:rPr lang="en-US" dirty="0" err="1" smtClean="0"/>
              <a:t>onderbouwt</a:t>
            </a:r>
            <a:r>
              <a:rPr lang="en-US" dirty="0" smtClean="0"/>
              <a:t> die met </a:t>
            </a:r>
            <a:r>
              <a:rPr lang="en-US" dirty="0" err="1" smtClean="0"/>
              <a:t>argumenten</a:t>
            </a:r>
            <a:endParaRPr lang="en-US" dirty="0" smtClean="0"/>
          </a:p>
          <a:p>
            <a:pPr marL="0" indent="0">
              <a:buNone/>
            </a:pPr>
            <a:endParaRPr lang="en-US" dirty="0" smtClean="0"/>
          </a:p>
          <a:p>
            <a:pPr marL="0" indent="0">
              <a:buNone/>
            </a:pPr>
            <a:r>
              <a:rPr lang="en-US" dirty="0" smtClean="0"/>
              <a:t>Een </a:t>
            </a:r>
            <a:r>
              <a:rPr lang="en-US" dirty="0" err="1" smtClean="0"/>
              <a:t>betoog</a:t>
            </a:r>
            <a:r>
              <a:rPr lang="en-US" dirty="0" smtClean="0"/>
              <a:t> </a:t>
            </a:r>
            <a:r>
              <a:rPr lang="en-US" dirty="0" err="1" smtClean="0"/>
              <a:t>heeft</a:t>
            </a:r>
            <a:r>
              <a:rPr lang="en-US" dirty="0" smtClean="0"/>
              <a:t> de </a:t>
            </a:r>
            <a:r>
              <a:rPr lang="en-US" dirty="0" err="1" smtClean="0"/>
              <a:t>volgende</a:t>
            </a:r>
            <a:r>
              <a:rPr lang="en-US" dirty="0" smtClean="0"/>
              <a:t> </a:t>
            </a:r>
            <a:r>
              <a:rPr lang="en-US" dirty="0" err="1" smtClean="0"/>
              <a:t>kenmerken</a:t>
            </a:r>
            <a:r>
              <a:rPr lang="en-US" dirty="0" smtClean="0"/>
              <a:t>:</a:t>
            </a:r>
          </a:p>
          <a:p>
            <a:pPr>
              <a:buFont typeface="Wingdings" panose="05000000000000000000" pitchFamily="2" charset="2"/>
              <a:buChar char="Ø"/>
            </a:pPr>
            <a:r>
              <a:rPr lang="en-US" dirty="0" smtClean="0"/>
              <a:t>Het </a:t>
            </a:r>
            <a:r>
              <a:rPr lang="en-US" dirty="0" err="1" smtClean="0"/>
              <a:t>doel</a:t>
            </a:r>
            <a:r>
              <a:rPr lang="en-US" dirty="0" smtClean="0"/>
              <a:t> is </a:t>
            </a:r>
            <a:r>
              <a:rPr lang="en-US" dirty="0" err="1" smtClean="0"/>
              <a:t>overtuigen</a:t>
            </a:r>
            <a:r>
              <a:rPr lang="en-US" dirty="0" smtClean="0"/>
              <a:t>, </a:t>
            </a:r>
            <a:r>
              <a:rPr lang="en-US" dirty="0" err="1" smtClean="0"/>
              <a:t>soms</a:t>
            </a:r>
            <a:r>
              <a:rPr lang="en-US" dirty="0" smtClean="0"/>
              <a:t> </a:t>
            </a:r>
            <a:r>
              <a:rPr lang="en-US" dirty="0" err="1" smtClean="0"/>
              <a:t>ook</a:t>
            </a:r>
            <a:r>
              <a:rPr lang="en-US" dirty="0" smtClean="0"/>
              <a:t> </a:t>
            </a:r>
            <a:r>
              <a:rPr lang="en-US" dirty="0" err="1" smtClean="0"/>
              <a:t>activeren</a:t>
            </a:r>
            <a:endParaRPr lang="en-US" dirty="0" smtClean="0"/>
          </a:p>
          <a:p>
            <a:pPr>
              <a:buFont typeface="Wingdings" panose="05000000000000000000" pitchFamily="2" charset="2"/>
              <a:buChar char="Ø"/>
            </a:pPr>
            <a:r>
              <a:rPr lang="en-US" dirty="0" smtClean="0"/>
              <a:t>De </a:t>
            </a:r>
            <a:r>
              <a:rPr lang="en-US" dirty="0" err="1" smtClean="0"/>
              <a:t>tekst</a:t>
            </a:r>
            <a:r>
              <a:rPr lang="en-US" dirty="0" smtClean="0"/>
              <a:t> is </a:t>
            </a:r>
            <a:r>
              <a:rPr lang="en-US" dirty="0" err="1" smtClean="0"/>
              <a:t>subjectief</a:t>
            </a:r>
            <a:r>
              <a:rPr lang="en-US" dirty="0" smtClean="0"/>
              <a:t>, de </a:t>
            </a:r>
            <a:r>
              <a:rPr lang="en-US" dirty="0" err="1" smtClean="0"/>
              <a:t>schrijver</a:t>
            </a:r>
            <a:r>
              <a:rPr lang="en-US" dirty="0" smtClean="0"/>
              <a:t> </a:t>
            </a:r>
            <a:r>
              <a:rPr lang="en-US" dirty="0" err="1" smtClean="0"/>
              <a:t>geeft</a:t>
            </a:r>
            <a:r>
              <a:rPr lang="en-US" dirty="0" smtClean="0"/>
              <a:t> </a:t>
            </a:r>
            <a:r>
              <a:rPr lang="en-US" dirty="0" err="1" smtClean="0"/>
              <a:t>vooral</a:t>
            </a:r>
            <a:r>
              <a:rPr lang="en-US" dirty="0" smtClean="0"/>
              <a:t> </a:t>
            </a:r>
            <a:r>
              <a:rPr lang="en-US" dirty="0" err="1" smtClean="0"/>
              <a:t>zijn</a:t>
            </a:r>
            <a:r>
              <a:rPr lang="en-US" dirty="0" smtClean="0"/>
              <a:t> </a:t>
            </a:r>
            <a:r>
              <a:rPr lang="en-US" dirty="0" err="1" smtClean="0"/>
              <a:t>mening</a:t>
            </a:r>
            <a:endParaRPr lang="en-US" dirty="0" smtClean="0"/>
          </a:p>
          <a:p>
            <a:pPr>
              <a:buFont typeface="Wingdings" panose="05000000000000000000" pitchFamily="2" charset="2"/>
              <a:buChar char="Ø"/>
            </a:pPr>
            <a:r>
              <a:rPr lang="en-US" dirty="0" smtClean="0"/>
              <a:t>De </a:t>
            </a:r>
            <a:r>
              <a:rPr lang="en-US" dirty="0" err="1" smtClean="0"/>
              <a:t>hoofdgedachte</a:t>
            </a:r>
            <a:r>
              <a:rPr lang="en-US" dirty="0" smtClean="0"/>
              <a:t> is de </a:t>
            </a:r>
            <a:r>
              <a:rPr lang="en-US" dirty="0" err="1" smtClean="0"/>
              <a:t>belangrijkste</a:t>
            </a:r>
            <a:r>
              <a:rPr lang="en-US" dirty="0" smtClean="0"/>
              <a:t> </a:t>
            </a:r>
            <a:r>
              <a:rPr lang="en-US" dirty="0" err="1" smtClean="0"/>
              <a:t>mening</a:t>
            </a:r>
            <a:r>
              <a:rPr lang="en-US" dirty="0" smtClean="0"/>
              <a:t> van de </a:t>
            </a:r>
            <a:r>
              <a:rPr lang="en-US" dirty="0" err="1" smtClean="0"/>
              <a:t>schrijver</a:t>
            </a:r>
            <a:r>
              <a:rPr lang="en-US" dirty="0" smtClean="0"/>
              <a:t> over het </a:t>
            </a:r>
            <a:r>
              <a:rPr lang="en-US" dirty="0" err="1" smtClean="0"/>
              <a:t>onderwerp</a:t>
            </a:r>
            <a:endParaRPr lang="en-US" dirty="0"/>
          </a:p>
        </p:txBody>
      </p:sp>
    </p:spTree>
    <p:extLst>
      <p:ext uri="{BB962C8B-B14F-4D97-AF65-F5344CB8AC3E}">
        <p14:creationId xmlns:p14="http://schemas.microsoft.com/office/powerpoint/2010/main" val="40768217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 is </a:t>
            </a:r>
            <a:r>
              <a:rPr lang="en-US" dirty="0" err="1" smtClean="0"/>
              <a:t>een</a:t>
            </a:r>
            <a:r>
              <a:rPr lang="en-US" dirty="0" smtClean="0"/>
              <a:t> </a:t>
            </a:r>
            <a:r>
              <a:rPr lang="en-US" dirty="0" err="1" smtClean="0"/>
              <a:t>ingezonden</a:t>
            </a:r>
            <a:r>
              <a:rPr lang="en-US" dirty="0" smtClean="0"/>
              <a:t> brief?</a:t>
            </a:r>
            <a:endParaRPr lang="en-US" dirty="0"/>
          </a:p>
        </p:txBody>
      </p:sp>
      <p:sp>
        <p:nvSpPr>
          <p:cNvPr id="3" name="Content Placeholder 2"/>
          <p:cNvSpPr>
            <a:spLocks noGrp="1"/>
          </p:cNvSpPr>
          <p:nvPr>
            <p:ph idx="1"/>
          </p:nvPr>
        </p:nvSpPr>
        <p:spPr/>
        <p:txBody>
          <a:bodyPr>
            <a:normAutofit lnSpcReduction="10000"/>
          </a:bodyPr>
          <a:lstStyle/>
          <a:p>
            <a:r>
              <a:rPr lang="nl-NL" dirty="0"/>
              <a:t>Met een ingezonden brief reageer je in een krant of tijdschrift op een actuele gebeurtenis of een artikel uit de krant of het tijdschrift. </a:t>
            </a:r>
            <a:r>
              <a:rPr lang="nl-NL" dirty="0" smtClean="0"/>
              <a:t>Je las iets en reageerde (emotioneel). Met </a:t>
            </a:r>
            <a:r>
              <a:rPr lang="nl-NL" dirty="0"/>
              <a:t>je brief wil je de lezers overtuigen van jouw standpunt</a:t>
            </a:r>
            <a:r>
              <a:rPr lang="nl-NL" b="1" dirty="0"/>
              <a:t>.</a:t>
            </a:r>
            <a:endParaRPr lang="nl-NL" dirty="0"/>
          </a:p>
          <a:p>
            <a:r>
              <a:rPr lang="nl-NL" dirty="0" smtClean="0"/>
              <a:t>Je brief heeft de bekende indeling: </a:t>
            </a:r>
          </a:p>
          <a:p>
            <a:r>
              <a:rPr lang="nl-NL" dirty="0" smtClean="0"/>
              <a:t>1. inleiding:	je vermeld de aanleiding, je standpunt en verwijst naar het artikel waar je op 			reageert (titel, datum, schrijver, bron)</a:t>
            </a:r>
          </a:p>
          <a:p>
            <a:r>
              <a:rPr lang="nl-NL" dirty="0" smtClean="0"/>
              <a:t>2. middenstuk	je </a:t>
            </a:r>
            <a:r>
              <a:rPr lang="nl-NL" b="1" dirty="0" smtClean="0"/>
              <a:t>argumentatie !!!</a:t>
            </a:r>
          </a:p>
          <a:p>
            <a:r>
              <a:rPr lang="nl-NL" dirty="0" smtClean="0"/>
              <a:t>3. slot		in het slot harhaal je kort de argumenten en rond je je brief duidelijk af. 			Onderaan de brief vermeld</a:t>
            </a:r>
            <a:r>
              <a:rPr lang="nl-NL" dirty="0"/>
              <a:t> </a:t>
            </a:r>
            <a:r>
              <a:rPr lang="nl-NL" dirty="0" smtClean="0"/>
              <a:t>je je naam en de plaats waar je was toen je je brief 			schreef.</a:t>
            </a:r>
          </a:p>
          <a:p>
            <a:r>
              <a:rPr lang="nl-NL" dirty="0" smtClean="0"/>
              <a:t>Houd </a:t>
            </a:r>
            <a:r>
              <a:rPr lang="nl-NL" dirty="0"/>
              <a:t>de brief kort en </a:t>
            </a:r>
            <a:r>
              <a:rPr lang="nl-NL" dirty="0" smtClean="0"/>
              <a:t>zakelijk, gebruik </a:t>
            </a:r>
            <a:r>
              <a:rPr lang="nl-NL" dirty="0"/>
              <a:t>ironie als dat uitkomt en word alleen boos als dat een functie heeft.</a:t>
            </a:r>
            <a:endParaRPr lang="nl-NL" dirty="0"/>
          </a:p>
          <a:p>
            <a:endParaRPr lang="en-US" dirty="0"/>
          </a:p>
        </p:txBody>
      </p:sp>
    </p:spTree>
    <p:extLst>
      <p:ext uri="{BB962C8B-B14F-4D97-AF65-F5344CB8AC3E}">
        <p14:creationId xmlns:p14="http://schemas.microsoft.com/office/powerpoint/2010/main" val="27515440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Argumentatie</a:t>
            </a:r>
            <a:endParaRPr lang="en-US" dirty="0"/>
          </a:p>
        </p:txBody>
      </p:sp>
      <p:sp>
        <p:nvSpPr>
          <p:cNvPr id="3" name="Content Placeholder 2"/>
          <p:cNvSpPr>
            <a:spLocks noGrp="1"/>
          </p:cNvSpPr>
          <p:nvPr>
            <p:ph idx="1"/>
          </p:nvPr>
        </p:nvSpPr>
        <p:spPr/>
        <p:txBody>
          <a:bodyPr/>
          <a:lstStyle/>
          <a:p>
            <a:r>
              <a:rPr lang="en-US" dirty="0" smtClean="0"/>
              <a:t>In </a:t>
            </a:r>
            <a:r>
              <a:rPr lang="en-US" dirty="0" err="1" smtClean="0"/>
              <a:t>een</a:t>
            </a:r>
            <a:r>
              <a:rPr lang="en-US" dirty="0" smtClean="0"/>
              <a:t> </a:t>
            </a:r>
            <a:r>
              <a:rPr lang="en-US" dirty="0" err="1" smtClean="0"/>
              <a:t>betoog</a:t>
            </a:r>
            <a:r>
              <a:rPr lang="en-US" dirty="0" smtClean="0"/>
              <a:t> is je </a:t>
            </a:r>
            <a:r>
              <a:rPr lang="en-US" b="1" dirty="0" err="1" smtClean="0"/>
              <a:t>argumentatie</a:t>
            </a:r>
            <a:r>
              <a:rPr lang="en-US" b="1" dirty="0" smtClean="0"/>
              <a:t> de kern van je </a:t>
            </a:r>
            <a:r>
              <a:rPr lang="en-US" b="1" dirty="0" err="1" smtClean="0"/>
              <a:t>betoog</a:t>
            </a:r>
            <a:r>
              <a:rPr lang="en-US" dirty="0" smtClean="0"/>
              <a:t>. Je </a:t>
            </a:r>
            <a:r>
              <a:rPr lang="en-US" dirty="0" err="1" smtClean="0"/>
              <a:t>probeert</a:t>
            </a:r>
            <a:r>
              <a:rPr lang="en-US" dirty="0" smtClean="0"/>
              <a:t> </a:t>
            </a:r>
            <a:r>
              <a:rPr lang="en-US" dirty="0" err="1" smtClean="0"/>
              <a:t>immers</a:t>
            </a:r>
            <a:r>
              <a:rPr lang="en-US" dirty="0" smtClean="0"/>
              <a:t> de </a:t>
            </a:r>
            <a:r>
              <a:rPr lang="en-US" dirty="0" err="1" smtClean="0"/>
              <a:t>lezer</a:t>
            </a:r>
            <a:r>
              <a:rPr lang="en-US" dirty="0" smtClean="0"/>
              <a:t>/</a:t>
            </a:r>
            <a:r>
              <a:rPr lang="en-US" dirty="0" err="1" smtClean="0"/>
              <a:t>kijker</a:t>
            </a:r>
            <a:r>
              <a:rPr lang="en-US" dirty="0" smtClean="0"/>
              <a:t> </a:t>
            </a:r>
            <a:r>
              <a:rPr lang="en-US" dirty="0" err="1" smtClean="0"/>
              <a:t>te</a:t>
            </a:r>
            <a:r>
              <a:rPr lang="en-US" dirty="0" smtClean="0"/>
              <a:t> </a:t>
            </a:r>
            <a:r>
              <a:rPr lang="en-US" dirty="0" err="1" smtClean="0"/>
              <a:t>overtuigen</a:t>
            </a:r>
            <a:r>
              <a:rPr lang="en-US" dirty="0" smtClean="0"/>
              <a:t> van je </a:t>
            </a:r>
            <a:r>
              <a:rPr lang="en-US" dirty="0" err="1" smtClean="0"/>
              <a:t>mening</a:t>
            </a:r>
            <a:r>
              <a:rPr lang="en-US" dirty="0" smtClean="0"/>
              <a:t>. Een </a:t>
            </a:r>
            <a:r>
              <a:rPr lang="en-US" dirty="0" err="1" smtClean="0"/>
              <a:t>mening</a:t>
            </a:r>
            <a:r>
              <a:rPr lang="en-US" dirty="0" smtClean="0"/>
              <a:t> die op </a:t>
            </a:r>
            <a:r>
              <a:rPr lang="en-US" dirty="0" err="1" smtClean="0"/>
              <a:t>feiten</a:t>
            </a:r>
            <a:r>
              <a:rPr lang="en-US" dirty="0" smtClean="0"/>
              <a:t> is </a:t>
            </a:r>
            <a:r>
              <a:rPr lang="en-US" dirty="0" err="1" smtClean="0"/>
              <a:t>gebaseerd</a:t>
            </a:r>
            <a:r>
              <a:rPr lang="en-US" dirty="0" smtClean="0"/>
              <a:t>, </a:t>
            </a:r>
            <a:r>
              <a:rPr lang="en-US" dirty="0" err="1" smtClean="0"/>
              <a:t>staat</a:t>
            </a:r>
            <a:r>
              <a:rPr lang="en-US" dirty="0" smtClean="0"/>
              <a:t> het </a:t>
            </a:r>
            <a:r>
              <a:rPr lang="en-US" dirty="0" err="1" smtClean="0"/>
              <a:t>sterkst</a:t>
            </a:r>
            <a:r>
              <a:rPr lang="en-US" dirty="0" smtClean="0"/>
              <a:t>.</a:t>
            </a:r>
          </a:p>
          <a:p>
            <a:r>
              <a:rPr lang="en-US" dirty="0" smtClean="0"/>
              <a:t>Je </a:t>
            </a:r>
            <a:r>
              <a:rPr lang="en-US" dirty="0" err="1" smtClean="0"/>
              <a:t>argumentatie</a:t>
            </a:r>
            <a:r>
              <a:rPr lang="en-US" dirty="0" smtClean="0"/>
              <a:t> </a:t>
            </a:r>
            <a:r>
              <a:rPr lang="en-US" dirty="0" err="1" smtClean="0"/>
              <a:t>onderbouwt</a:t>
            </a:r>
            <a:r>
              <a:rPr lang="en-US" dirty="0" smtClean="0"/>
              <a:t> je </a:t>
            </a:r>
            <a:r>
              <a:rPr lang="en-US" dirty="0" err="1" smtClean="0"/>
              <a:t>stelling</a:t>
            </a:r>
            <a:r>
              <a:rPr lang="en-US" dirty="0" smtClean="0"/>
              <a:t>/</a:t>
            </a:r>
            <a:r>
              <a:rPr lang="en-US" dirty="0" err="1" smtClean="0"/>
              <a:t>mening</a:t>
            </a:r>
            <a:r>
              <a:rPr lang="en-US" dirty="0" smtClean="0"/>
              <a:t>.</a:t>
            </a:r>
          </a:p>
          <a:p>
            <a:r>
              <a:rPr lang="en-US" dirty="0" err="1" smtClean="0"/>
              <a:t>Bijvoorbeeld</a:t>
            </a:r>
            <a:r>
              <a:rPr lang="en-US" dirty="0" smtClean="0"/>
              <a:t>:</a:t>
            </a:r>
          </a:p>
          <a:p>
            <a:r>
              <a:rPr lang="en-US" b="1" dirty="0" smtClean="0"/>
              <a:t>De </a:t>
            </a:r>
            <a:r>
              <a:rPr lang="en-US" b="1" dirty="0" err="1" smtClean="0"/>
              <a:t>nieuwe</a:t>
            </a:r>
            <a:r>
              <a:rPr lang="en-US" b="1" dirty="0" smtClean="0"/>
              <a:t> </a:t>
            </a:r>
            <a:r>
              <a:rPr lang="en-US" b="1" dirty="0" err="1" smtClean="0"/>
              <a:t>weg</a:t>
            </a:r>
            <a:r>
              <a:rPr lang="en-US" b="1" dirty="0" smtClean="0"/>
              <a:t> op Aruba was </a:t>
            </a:r>
            <a:r>
              <a:rPr lang="en-US" b="1" dirty="0" err="1" smtClean="0"/>
              <a:t>een</a:t>
            </a:r>
            <a:r>
              <a:rPr lang="en-US" b="1" dirty="0" smtClean="0"/>
              <a:t> </a:t>
            </a:r>
            <a:r>
              <a:rPr lang="en-US" b="1" dirty="0" err="1" smtClean="0"/>
              <a:t>goed</a:t>
            </a:r>
            <a:r>
              <a:rPr lang="en-US" b="1" dirty="0" smtClean="0"/>
              <a:t> </a:t>
            </a:r>
            <a:r>
              <a:rPr lang="en-US" b="1" dirty="0" err="1" smtClean="0"/>
              <a:t>idee</a:t>
            </a:r>
            <a:r>
              <a:rPr lang="en-US" b="1" dirty="0" smtClean="0"/>
              <a:t> (</a:t>
            </a:r>
            <a:r>
              <a:rPr lang="en-US" b="1" dirty="0" err="1" smtClean="0"/>
              <a:t>stelling</a:t>
            </a:r>
            <a:r>
              <a:rPr lang="en-US" b="1" dirty="0" smtClean="0"/>
              <a:t>/</a:t>
            </a:r>
            <a:r>
              <a:rPr lang="en-US" b="1" dirty="0" err="1" smtClean="0"/>
              <a:t>mening</a:t>
            </a:r>
            <a:r>
              <a:rPr lang="en-US" b="1" dirty="0" smtClean="0"/>
              <a:t>)</a:t>
            </a:r>
          </a:p>
          <a:p>
            <a:pPr lvl="1"/>
            <a:r>
              <a:rPr lang="en-US" dirty="0" smtClean="0"/>
              <a:t>Want </a:t>
            </a:r>
            <a:r>
              <a:rPr lang="en-US" dirty="0" err="1" smtClean="0"/>
              <a:t>er</a:t>
            </a:r>
            <a:r>
              <a:rPr lang="en-US" dirty="0" smtClean="0"/>
              <a:t> </a:t>
            </a:r>
            <a:r>
              <a:rPr lang="en-US" dirty="0" err="1" smtClean="0"/>
              <a:t>zijn</a:t>
            </a:r>
            <a:r>
              <a:rPr lang="en-US" dirty="0" smtClean="0"/>
              <a:t> </a:t>
            </a:r>
            <a:r>
              <a:rPr lang="en-US" b="1" i="1" dirty="0" smtClean="0"/>
              <a:t>minder files </a:t>
            </a:r>
            <a:r>
              <a:rPr lang="en-US" dirty="0" smtClean="0"/>
              <a:t>(argument 1)</a:t>
            </a:r>
          </a:p>
          <a:p>
            <a:pPr lvl="1"/>
            <a:r>
              <a:rPr lang="en-US" dirty="0" smtClean="0"/>
              <a:t>Want </a:t>
            </a:r>
            <a:r>
              <a:rPr lang="en-US" dirty="0" err="1" smtClean="0"/>
              <a:t>er</a:t>
            </a:r>
            <a:r>
              <a:rPr lang="en-US" dirty="0" smtClean="0"/>
              <a:t> </a:t>
            </a:r>
            <a:r>
              <a:rPr lang="en-US" dirty="0" err="1" smtClean="0"/>
              <a:t>gebeuren</a:t>
            </a:r>
            <a:r>
              <a:rPr lang="en-US" dirty="0" smtClean="0"/>
              <a:t> </a:t>
            </a:r>
            <a:r>
              <a:rPr lang="en-US" b="1" i="1" dirty="0" smtClean="0"/>
              <a:t>minder </a:t>
            </a:r>
            <a:r>
              <a:rPr lang="en-US" b="1" i="1" dirty="0" err="1" smtClean="0"/>
              <a:t>ongelukken</a:t>
            </a:r>
            <a:r>
              <a:rPr lang="en-US" b="1" i="1" dirty="0" smtClean="0"/>
              <a:t> </a:t>
            </a:r>
            <a:r>
              <a:rPr lang="en-US" b="1" i="1" dirty="0" err="1" smtClean="0"/>
              <a:t>dan</a:t>
            </a:r>
            <a:r>
              <a:rPr lang="en-US" b="1" i="1" dirty="0" smtClean="0"/>
              <a:t> </a:t>
            </a:r>
            <a:r>
              <a:rPr lang="en-US" b="1" i="1" dirty="0" err="1" smtClean="0"/>
              <a:t>vroeger</a:t>
            </a:r>
            <a:r>
              <a:rPr lang="en-US" dirty="0" smtClean="0"/>
              <a:t> (argument 2)</a:t>
            </a:r>
          </a:p>
          <a:p>
            <a:pPr lvl="1"/>
            <a:r>
              <a:rPr lang="en-US" dirty="0" smtClean="0"/>
              <a:t>Want de </a:t>
            </a:r>
            <a:r>
              <a:rPr lang="en-US" dirty="0" err="1" smtClean="0"/>
              <a:t>nieuwe</a:t>
            </a:r>
            <a:r>
              <a:rPr lang="en-US" dirty="0" smtClean="0"/>
              <a:t> </a:t>
            </a:r>
            <a:r>
              <a:rPr lang="en-US" dirty="0" err="1" smtClean="0"/>
              <a:t>weg</a:t>
            </a:r>
            <a:r>
              <a:rPr lang="en-US" dirty="0" smtClean="0"/>
              <a:t> </a:t>
            </a:r>
            <a:r>
              <a:rPr lang="en-US" b="1" i="1" dirty="0" smtClean="0"/>
              <a:t>is </a:t>
            </a:r>
            <a:r>
              <a:rPr lang="en-US" b="1" i="1" dirty="0" err="1" smtClean="0"/>
              <a:t>mooi</a:t>
            </a:r>
            <a:r>
              <a:rPr lang="en-US" b="1" i="1" dirty="0" smtClean="0"/>
              <a:t> en </a:t>
            </a:r>
            <a:r>
              <a:rPr lang="en-US" b="1" i="1" dirty="0" err="1" smtClean="0"/>
              <a:t>maakt</a:t>
            </a:r>
            <a:r>
              <a:rPr lang="en-US" b="1" i="1" dirty="0" smtClean="0"/>
              <a:t> Aruba </a:t>
            </a:r>
            <a:r>
              <a:rPr lang="en-US" b="1" i="1" dirty="0" err="1" smtClean="0"/>
              <a:t>aantrekkelijk</a:t>
            </a:r>
            <a:r>
              <a:rPr lang="en-US" b="1" i="1" dirty="0" smtClean="0"/>
              <a:t> </a:t>
            </a:r>
            <a:r>
              <a:rPr lang="en-US" b="1" i="1" dirty="0" err="1" smtClean="0"/>
              <a:t>voor</a:t>
            </a:r>
            <a:r>
              <a:rPr lang="en-US" b="1" i="1" dirty="0" smtClean="0"/>
              <a:t> </a:t>
            </a:r>
            <a:r>
              <a:rPr lang="en-US" b="1" i="1" dirty="0" err="1" smtClean="0"/>
              <a:t>toeristen</a:t>
            </a:r>
            <a:r>
              <a:rPr lang="en-US" b="1" i="1" dirty="0" smtClean="0"/>
              <a:t> </a:t>
            </a:r>
            <a:r>
              <a:rPr lang="en-US" dirty="0" smtClean="0"/>
              <a:t>(argument 3)</a:t>
            </a:r>
          </a:p>
          <a:p>
            <a:pPr lvl="1"/>
            <a:endParaRPr lang="en-US" dirty="0"/>
          </a:p>
          <a:p>
            <a:pPr lvl="1"/>
            <a:endParaRPr lang="en-US" dirty="0"/>
          </a:p>
        </p:txBody>
      </p:sp>
    </p:spTree>
    <p:extLst>
      <p:ext uri="{BB962C8B-B14F-4D97-AF65-F5344CB8AC3E}">
        <p14:creationId xmlns:p14="http://schemas.microsoft.com/office/powerpoint/2010/main" val="437671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Het </a:t>
            </a:r>
            <a:r>
              <a:rPr lang="en-US" dirty="0" err="1" smtClean="0"/>
              <a:t>uitwerken</a:t>
            </a:r>
            <a:r>
              <a:rPr lang="en-US" dirty="0" smtClean="0"/>
              <a:t> van je </a:t>
            </a:r>
            <a:r>
              <a:rPr lang="en-US" dirty="0" err="1" smtClean="0"/>
              <a:t>argumenten</a:t>
            </a:r>
            <a:endParaRPr lang="en-US" dirty="0"/>
          </a:p>
        </p:txBody>
      </p:sp>
      <p:sp>
        <p:nvSpPr>
          <p:cNvPr id="3" name="Content Placeholder 2"/>
          <p:cNvSpPr>
            <a:spLocks noGrp="1"/>
          </p:cNvSpPr>
          <p:nvPr>
            <p:ph idx="1"/>
          </p:nvPr>
        </p:nvSpPr>
        <p:spPr/>
        <p:txBody>
          <a:bodyPr/>
          <a:lstStyle/>
          <a:p>
            <a:r>
              <a:rPr lang="en-US" dirty="0" err="1" smtClean="0"/>
              <a:t>Wanneer</a:t>
            </a:r>
            <a:r>
              <a:rPr lang="en-US" dirty="0" smtClean="0"/>
              <a:t> je </a:t>
            </a:r>
            <a:r>
              <a:rPr lang="en-US" dirty="0" err="1" smtClean="0"/>
              <a:t>eenmaal</a:t>
            </a:r>
            <a:r>
              <a:rPr lang="en-US" dirty="0" smtClean="0"/>
              <a:t> je </a:t>
            </a:r>
            <a:r>
              <a:rPr lang="en-US" dirty="0" err="1" smtClean="0"/>
              <a:t>argumenten</a:t>
            </a:r>
            <a:r>
              <a:rPr lang="en-US" dirty="0" smtClean="0"/>
              <a:t> </a:t>
            </a:r>
            <a:r>
              <a:rPr lang="en-US" dirty="0" err="1" smtClean="0"/>
              <a:t>hebt</a:t>
            </a:r>
            <a:r>
              <a:rPr lang="en-US" dirty="0" smtClean="0"/>
              <a:t>, </a:t>
            </a:r>
            <a:r>
              <a:rPr lang="en-US" dirty="0" err="1" smtClean="0"/>
              <a:t>ga</a:t>
            </a:r>
            <a:r>
              <a:rPr lang="en-US" dirty="0" smtClean="0"/>
              <a:t> je </a:t>
            </a:r>
            <a:r>
              <a:rPr lang="en-US" dirty="0" err="1" smtClean="0"/>
              <a:t>deze</a:t>
            </a:r>
            <a:r>
              <a:rPr lang="en-US" dirty="0" smtClean="0"/>
              <a:t> </a:t>
            </a:r>
            <a:r>
              <a:rPr lang="en-US" dirty="0" err="1" smtClean="0"/>
              <a:t>uitwerken</a:t>
            </a:r>
            <a:r>
              <a:rPr lang="en-US" dirty="0" smtClean="0"/>
              <a:t>. </a:t>
            </a:r>
            <a:r>
              <a:rPr lang="en-US" dirty="0" err="1" smtClean="0"/>
              <a:t>Ieder</a:t>
            </a:r>
            <a:r>
              <a:rPr lang="en-US" dirty="0" smtClean="0"/>
              <a:t> argument </a:t>
            </a:r>
            <a:r>
              <a:rPr lang="en-US" dirty="0" err="1" smtClean="0"/>
              <a:t>werk</a:t>
            </a:r>
            <a:r>
              <a:rPr lang="en-US" dirty="0" smtClean="0"/>
              <a:t> je </a:t>
            </a:r>
            <a:r>
              <a:rPr lang="en-US" dirty="0" err="1" smtClean="0"/>
              <a:t>uit</a:t>
            </a:r>
            <a:r>
              <a:rPr lang="en-US" dirty="0" smtClean="0"/>
              <a:t> in </a:t>
            </a:r>
            <a:r>
              <a:rPr lang="en-US" dirty="0" err="1" smtClean="0"/>
              <a:t>een</a:t>
            </a:r>
            <a:r>
              <a:rPr lang="en-US" dirty="0" smtClean="0"/>
              <a:t> alinea. </a:t>
            </a:r>
            <a:r>
              <a:rPr lang="en-US" dirty="0" err="1" smtClean="0"/>
              <a:t>Bijvoorbeeld</a:t>
            </a:r>
            <a:r>
              <a:rPr lang="en-US" dirty="0" smtClean="0"/>
              <a:t>:</a:t>
            </a:r>
          </a:p>
          <a:p>
            <a:endParaRPr lang="en-US" dirty="0" smtClean="0"/>
          </a:p>
          <a:p>
            <a:r>
              <a:rPr lang="en-US" dirty="0" smtClean="0"/>
              <a:t>Argument 1 + uitleg + </a:t>
            </a:r>
            <a:r>
              <a:rPr lang="en-US" dirty="0" err="1" smtClean="0"/>
              <a:t>voorbeeld</a:t>
            </a:r>
            <a:r>
              <a:rPr lang="en-US" dirty="0" smtClean="0"/>
              <a:t> = 	alinea 1</a:t>
            </a:r>
          </a:p>
          <a:p>
            <a:endParaRPr lang="en-US" dirty="0"/>
          </a:p>
          <a:p>
            <a:r>
              <a:rPr lang="en-US" dirty="0"/>
              <a:t>Argument 1 + uitleg + </a:t>
            </a:r>
            <a:r>
              <a:rPr lang="en-US" dirty="0" err="1"/>
              <a:t>voorbeeld</a:t>
            </a:r>
            <a:r>
              <a:rPr lang="en-US" dirty="0"/>
              <a:t> = 	</a:t>
            </a:r>
            <a:r>
              <a:rPr lang="en-US" dirty="0" smtClean="0"/>
              <a:t>alinea</a:t>
            </a:r>
            <a:r>
              <a:rPr lang="en-US" dirty="0"/>
              <a:t> </a:t>
            </a:r>
            <a:r>
              <a:rPr lang="en-US" dirty="0" smtClean="0"/>
              <a:t>2		de kern, de </a:t>
            </a:r>
            <a:r>
              <a:rPr lang="en-US" dirty="0" err="1" smtClean="0"/>
              <a:t>argumentatie</a:t>
            </a:r>
            <a:endParaRPr lang="en-US" dirty="0"/>
          </a:p>
          <a:p>
            <a:endParaRPr lang="en-US" dirty="0" smtClean="0"/>
          </a:p>
          <a:p>
            <a:r>
              <a:rPr lang="en-US" dirty="0"/>
              <a:t>Argument 1 + uitleg + </a:t>
            </a:r>
            <a:r>
              <a:rPr lang="en-US" dirty="0" err="1"/>
              <a:t>voorbeeld</a:t>
            </a:r>
            <a:r>
              <a:rPr lang="en-US" dirty="0"/>
              <a:t> = 	</a:t>
            </a:r>
            <a:r>
              <a:rPr lang="en-US" dirty="0" smtClean="0"/>
              <a:t>alinea 3</a:t>
            </a:r>
            <a:endParaRPr lang="en-US" dirty="0"/>
          </a:p>
          <a:p>
            <a:endParaRPr lang="en-US" dirty="0" smtClean="0"/>
          </a:p>
          <a:p>
            <a:pPr marL="0" indent="0">
              <a:buNone/>
            </a:pPr>
            <a:endParaRPr lang="en-US" dirty="0" smtClean="0"/>
          </a:p>
          <a:p>
            <a:pPr marL="0" indent="0">
              <a:buNone/>
            </a:pPr>
            <a:endParaRPr lang="en-US" dirty="0" smtClean="0"/>
          </a:p>
          <a:p>
            <a:endParaRPr lang="en-US" dirty="0"/>
          </a:p>
        </p:txBody>
      </p:sp>
      <p:sp>
        <p:nvSpPr>
          <p:cNvPr id="4" name="Right Brace 3"/>
          <p:cNvSpPr/>
          <p:nvPr/>
        </p:nvSpPr>
        <p:spPr>
          <a:xfrm>
            <a:off x="6629400" y="3200400"/>
            <a:ext cx="742950" cy="1800225"/>
          </a:xfrm>
          <a:prstGeom prst="rightBrace">
            <a:avLst/>
          </a:prstGeom>
        </p:spPr>
        <p:style>
          <a:lnRef idx="3">
            <a:schemeClr val="dk1"/>
          </a:lnRef>
          <a:fillRef idx="0">
            <a:schemeClr val="dk1"/>
          </a:fillRef>
          <a:effectRef idx="2">
            <a:schemeClr val="dk1"/>
          </a:effectRef>
          <a:fontRef idx="minor">
            <a:schemeClr val="tx1"/>
          </a:fontRef>
        </p:style>
        <p:txBody>
          <a:bodyPr rtlCol="0" anchor="ctr"/>
          <a:lstStyle/>
          <a:p>
            <a:pPr algn="ctr"/>
            <a:endParaRPr lang="en-US"/>
          </a:p>
        </p:txBody>
      </p:sp>
    </p:spTree>
    <p:extLst>
      <p:ext uri="{BB962C8B-B14F-4D97-AF65-F5344CB8AC3E}">
        <p14:creationId xmlns:p14="http://schemas.microsoft.com/office/powerpoint/2010/main" val="15001975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Stappenplan</a:t>
            </a:r>
            <a:endParaRPr lang="en-US" dirty="0"/>
          </a:p>
        </p:txBody>
      </p:sp>
      <p:sp>
        <p:nvSpPr>
          <p:cNvPr id="3" name="Subtitle 2"/>
          <p:cNvSpPr>
            <a:spLocks noGrp="1"/>
          </p:cNvSpPr>
          <p:nvPr>
            <p:ph type="subTitle" idx="1"/>
          </p:nvPr>
        </p:nvSpPr>
        <p:spPr/>
        <p:txBody>
          <a:bodyPr/>
          <a:lstStyle/>
          <a:p>
            <a:r>
              <a:rPr lang="en-US" dirty="0" smtClean="0"/>
              <a:t>Hoe </a:t>
            </a:r>
            <a:r>
              <a:rPr lang="en-US" dirty="0" err="1" smtClean="0"/>
              <a:t>pak</a:t>
            </a:r>
            <a:r>
              <a:rPr lang="en-US" dirty="0" smtClean="0"/>
              <a:t> </a:t>
            </a:r>
            <a:r>
              <a:rPr lang="en-US" dirty="0" err="1" smtClean="0"/>
              <a:t>ik</a:t>
            </a:r>
            <a:r>
              <a:rPr lang="en-US" dirty="0" smtClean="0"/>
              <a:t> </a:t>
            </a:r>
            <a:r>
              <a:rPr lang="en-US" dirty="0" err="1" smtClean="0"/>
              <a:t>dit</a:t>
            </a:r>
            <a:r>
              <a:rPr lang="en-US" dirty="0" smtClean="0"/>
              <a:t> </a:t>
            </a:r>
            <a:r>
              <a:rPr lang="en-US" dirty="0" err="1" smtClean="0"/>
              <a:t>aan</a:t>
            </a:r>
            <a:r>
              <a:rPr lang="en-US" dirty="0" smtClean="0"/>
              <a:t>?</a:t>
            </a:r>
            <a:endParaRPr lang="en-US" dirty="0"/>
          </a:p>
        </p:txBody>
      </p:sp>
    </p:spTree>
    <p:extLst>
      <p:ext uri="{BB962C8B-B14F-4D97-AF65-F5344CB8AC3E}">
        <p14:creationId xmlns:p14="http://schemas.microsoft.com/office/powerpoint/2010/main" val="21891191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 </a:t>
            </a:r>
            <a:r>
              <a:rPr lang="en-US" dirty="0" err="1" smtClean="0"/>
              <a:t>Opdracht</a:t>
            </a:r>
            <a:endParaRPr lang="en-US" dirty="0"/>
          </a:p>
        </p:txBody>
      </p:sp>
      <p:sp>
        <p:nvSpPr>
          <p:cNvPr id="3" name="Content Placeholder 2"/>
          <p:cNvSpPr>
            <a:spLocks noGrp="1"/>
          </p:cNvSpPr>
          <p:nvPr>
            <p:ph idx="1"/>
          </p:nvPr>
        </p:nvSpPr>
        <p:spPr>
          <a:xfrm>
            <a:off x="1097280" y="1845734"/>
            <a:ext cx="10058400" cy="4026429"/>
          </a:xfrm>
        </p:spPr>
        <p:txBody>
          <a:bodyPr>
            <a:normAutofit fontScale="92500" lnSpcReduction="10000"/>
          </a:bodyPr>
          <a:lstStyle/>
          <a:p>
            <a:r>
              <a:rPr lang="en-US" sz="2800" dirty="0" smtClean="0"/>
              <a:t>1. </a:t>
            </a:r>
            <a:r>
              <a:rPr lang="en-US" sz="2800" dirty="0" err="1" smtClean="0"/>
              <a:t>Kiezen</a:t>
            </a:r>
            <a:endParaRPr lang="en-US" sz="2800" dirty="0" smtClean="0"/>
          </a:p>
          <a:p>
            <a:r>
              <a:rPr lang="en-US" dirty="0" smtClean="0"/>
              <a:t>De </a:t>
            </a:r>
            <a:r>
              <a:rPr lang="en-US" dirty="0" err="1" smtClean="0"/>
              <a:t>opdracht</a:t>
            </a:r>
            <a:r>
              <a:rPr lang="en-US" dirty="0" smtClean="0"/>
              <a:t> </a:t>
            </a:r>
            <a:r>
              <a:rPr lang="en-US" dirty="0" err="1" smtClean="0"/>
              <a:t>bestaat</a:t>
            </a:r>
            <a:r>
              <a:rPr lang="en-US" dirty="0" smtClean="0"/>
              <a:t> </a:t>
            </a:r>
            <a:r>
              <a:rPr lang="en-US" dirty="0" err="1" smtClean="0"/>
              <a:t>uit</a:t>
            </a:r>
            <a:r>
              <a:rPr lang="en-US" dirty="0" smtClean="0"/>
              <a:t> twee </a:t>
            </a:r>
            <a:r>
              <a:rPr lang="en-US" dirty="0" err="1" smtClean="0"/>
              <a:t>keuzes</a:t>
            </a:r>
            <a:r>
              <a:rPr lang="en-US" dirty="0" smtClean="0"/>
              <a:t> A of B, je </a:t>
            </a:r>
            <a:r>
              <a:rPr lang="en-US" dirty="0" err="1" smtClean="0"/>
              <a:t>kiest</a:t>
            </a:r>
            <a:r>
              <a:rPr lang="en-US" dirty="0" smtClean="0"/>
              <a:t> </a:t>
            </a:r>
            <a:r>
              <a:rPr lang="en-US" dirty="0" err="1" smtClean="0"/>
              <a:t>een</a:t>
            </a:r>
            <a:r>
              <a:rPr lang="en-US" dirty="0" smtClean="0"/>
              <a:t> van de twee.</a:t>
            </a:r>
          </a:p>
          <a:p>
            <a:r>
              <a:rPr lang="en-US" dirty="0" smtClean="0"/>
              <a:t> Lees </a:t>
            </a:r>
            <a:r>
              <a:rPr lang="en-US" dirty="0" err="1" smtClean="0"/>
              <a:t>daarvoor</a:t>
            </a:r>
            <a:r>
              <a:rPr lang="en-US" dirty="0" smtClean="0"/>
              <a:t> de twee </a:t>
            </a:r>
            <a:r>
              <a:rPr lang="en-US" dirty="0" err="1" smtClean="0"/>
              <a:t>artikelen</a:t>
            </a:r>
            <a:r>
              <a:rPr lang="en-US" dirty="0" smtClean="0"/>
              <a:t> </a:t>
            </a:r>
            <a:r>
              <a:rPr lang="en-US" dirty="0" err="1" smtClean="0"/>
              <a:t>vluchtig</a:t>
            </a:r>
            <a:r>
              <a:rPr lang="en-US" dirty="0" smtClean="0"/>
              <a:t> door, </a:t>
            </a:r>
            <a:r>
              <a:rPr lang="en-US" dirty="0" err="1" smtClean="0"/>
              <a:t>bepaal</a:t>
            </a:r>
            <a:r>
              <a:rPr lang="en-US" dirty="0" smtClean="0"/>
              <a:t> het </a:t>
            </a:r>
            <a:r>
              <a:rPr lang="en-US" dirty="0" err="1" smtClean="0"/>
              <a:t>onderwerp</a:t>
            </a:r>
            <a:r>
              <a:rPr lang="en-US" dirty="0" smtClean="0"/>
              <a:t> en </a:t>
            </a:r>
            <a:r>
              <a:rPr lang="en-US" dirty="0" err="1" smtClean="0"/>
              <a:t>bedenk</a:t>
            </a:r>
            <a:r>
              <a:rPr lang="en-US" dirty="0" smtClean="0"/>
              <a:t> </a:t>
            </a:r>
            <a:r>
              <a:rPr lang="en-US" dirty="0" err="1" smtClean="0"/>
              <a:t>welke</a:t>
            </a:r>
            <a:r>
              <a:rPr lang="en-US" dirty="0" smtClean="0"/>
              <a:t> van de twee </a:t>
            </a:r>
            <a:r>
              <a:rPr lang="en-US" dirty="0" err="1" smtClean="0"/>
              <a:t>jou</a:t>
            </a:r>
            <a:r>
              <a:rPr lang="en-US" dirty="0" smtClean="0"/>
              <a:t> het </a:t>
            </a:r>
            <a:r>
              <a:rPr lang="en-US" dirty="0" err="1" smtClean="0"/>
              <a:t>meest</a:t>
            </a:r>
            <a:r>
              <a:rPr lang="en-US" dirty="0" smtClean="0"/>
              <a:t> </a:t>
            </a:r>
            <a:r>
              <a:rPr lang="en-US" dirty="0" err="1" smtClean="0"/>
              <a:t>aanspreekt</a:t>
            </a:r>
            <a:r>
              <a:rPr lang="en-US" dirty="0" smtClean="0"/>
              <a:t>. </a:t>
            </a:r>
            <a:endParaRPr lang="en-US" dirty="0"/>
          </a:p>
          <a:p>
            <a:r>
              <a:rPr lang="en-US" sz="2800" dirty="0" smtClean="0"/>
              <a:t>2. </a:t>
            </a:r>
            <a:r>
              <a:rPr lang="en-US" sz="2800" dirty="0" err="1" smtClean="0"/>
              <a:t>Standpunt</a:t>
            </a:r>
            <a:r>
              <a:rPr lang="en-US" sz="2800" dirty="0" smtClean="0"/>
              <a:t> </a:t>
            </a:r>
            <a:r>
              <a:rPr lang="en-US" sz="2800" dirty="0" err="1" smtClean="0"/>
              <a:t>bepalen</a:t>
            </a:r>
            <a:endParaRPr lang="en-US" sz="2800" dirty="0" smtClean="0"/>
          </a:p>
          <a:p>
            <a:r>
              <a:rPr lang="en-US" dirty="0" smtClean="0"/>
              <a:t>Lees de </a:t>
            </a:r>
            <a:r>
              <a:rPr lang="en-US" dirty="0" err="1" smtClean="0"/>
              <a:t>opdracht</a:t>
            </a:r>
            <a:r>
              <a:rPr lang="en-US" dirty="0" smtClean="0"/>
              <a:t> </a:t>
            </a:r>
            <a:r>
              <a:rPr lang="en-US" dirty="0" err="1" smtClean="0"/>
              <a:t>goed</a:t>
            </a:r>
            <a:r>
              <a:rPr lang="en-US" dirty="0" smtClean="0"/>
              <a:t>, lees de </a:t>
            </a:r>
            <a:r>
              <a:rPr lang="en-US" dirty="0" err="1" smtClean="0"/>
              <a:t>tekst</a:t>
            </a:r>
            <a:r>
              <a:rPr lang="en-US" dirty="0" smtClean="0"/>
              <a:t> </a:t>
            </a:r>
            <a:r>
              <a:rPr lang="en-US" dirty="0" err="1" smtClean="0"/>
              <a:t>vlot</a:t>
            </a:r>
            <a:r>
              <a:rPr lang="en-US" dirty="0" smtClean="0"/>
              <a:t> door en </a:t>
            </a:r>
            <a:r>
              <a:rPr lang="en-US" dirty="0" err="1" smtClean="0"/>
              <a:t>bepaal</a:t>
            </a:r>
            <a:r>
              <a:rPr lang="en-US" dirty="0" smtClean="0"/>
              <a:t> je </a:t>
            </a:r>
            <a:r>
              <a:rPr lang="en-US" dirty="0" err="1" smtClean="0"/>
              <a:t>standpunt</a:t>
            </a:r>
            <a:endParaRPr lang="en-US" dirty="0" smtClean="0"/>
          </a:p>
          <a:p>
            <a:endParaRPr lang="en-US" dirty="0"/>
          </a:p>
          <a:p>
            <a:endParaRPr lang="en-US" sz="1400" dirty="0" smtClean="0"/>
          </a:p>
          <a:p>
            <a:endParaRPr lang="en-US" sz="1400" dirty="0" smtClean="0"/>
          </a:p>
          <a:p>
            <a:r>
              <a:rPr lang="en-US" sz="1400" dirty="0" err="1" smtClean="0"/>
              <a:t>Voor</a:t>
            </a:r>
            <a:r>
              <a:rPr lang="en-US" sz="1400" dirty="0" smtClean="0"/>
              <a:t> </a:t>
            </a:r>
            <a:r>
              <a:rPr lang="en-US" sz="1400" dirty="0" err="1" smtClean="0"/>
              <a:t>deze</a:t>
            </a:r>
            <a:r>
              <a:rPr lang="en-US" sz="1400" dirty="0" smtClean="0"/>
              <a:t> </a:t>
            </a:r>
            <a:r>
              <a:rPr lang="en-US" sz="1400" dirty="0" err="1" smtClean="0"/>
              <a:t>opdracht</a:t>
            </a:r>
            <a:r>
              <a:rPr lang="en-US" sz="1400" dirty="0" smtClean="0"/>
              <a:t> is </a:t>
            </a:r>
            <a:r>
              <a:rPr lang="en-US" sz="1400" dirty="0" err="1" smtClean="0"/>
              <a:t>een</a:t>
            </a:r>
            <a:r>
              <a:rPr lang="en-US" sz="1400" dirty="0" smtClean="0"/>
              <a:t> </a:t>
            </a:r>
            <a:r>
              <a:rPr lang="en-US" sz="1400" dirty="0" err="1" smtClean="0"/>
              <a:t>tekst</a:t>
            </a:r>
            <a:r>
              <a:rPr lang="en-US" sz="1400" dirty="0" smtClean="0"/>
              <a:t> </a:t>
            </a:r>
            <a:r>
              <a:rPr lang="en-US" sz="1400" dirty="0" err="1" smtClean="0"/>
              <a:t>bewerkt</a:t>
            </a:r>
            <a:r>
              <a:rPr lang="en-US" sz="1400" dirty="0"/>
              <a:t> </a:t>
            </a:r>
            <a:r>
              <a:rPr lang="en-US" sz="1400" dirty="0" err="1" smtClean="0"/>
              <a:t>voor</a:t>
            </a:r>
            <a:r>
              <a:rPr lang="en-US" sz="1400" dirty="0" smtClean="0"/>
              <a:t> </a:t>
            </a:r>
            <a:r>
              <a:rPr lang="en-US" sz="1400" dirty="0" err="1" smtClean="0"/>
              <a:t>zuiver</a:t>
            </a:r>
            <a:r>
              <a:rPr lang="en-US" sz="1400" dirty="0" smtClean="0"/>
              <a:t> </a:t>
            </a:r>
            <a:r>
              <a:rPr lang="en-US" sz="1400" dirty="0" err="1" smtClean="0"/>
              <a:t>educatieve</a:t>
            </a:r>
            <a:r>
              <a:rPr lang="en-US" sz="1400" dirty="0" smtClean="0"/>
              <a:t> </a:t>
            </a:r>
            <a:r>
              <a:rPr lang="en-US" sz="1400" dirty="0" err="1" smtClean="0"/>
              <a:t>doeleinden</a:t>
            </a:r>
            <a:r>
              <a:rPr lang="en-US" sz="1400" dirty="0" smtClean="0"/>
              <a:t>  </a:t>
            </a:r>
            <a:r>
              <a:rPr lang="nl-NL" sz="1400" dirty="0" smtClean="0"/>
              <a:t>naar</a:t>
            </a:r>
            <a:r>
              <a:rPr lang="nl-NL" sz="1400" dirty="0"/>
              <a:t>: </a:t>
            </a:r>
            <a:r>
              <a:rPr lang="nl-NL" sz="1400" b="1" dirty="0"/>
              <a:t>Kill cage (afmaakhok) wordt ontmanteld, 27-7- 2019,  </a:t>
            </a:r>
            <a:r>
              <a:rPr lang="nl-NL" sz="1400" b="1" dirty="0" smtClean="0">
                <a:hlinkClick r:id="rId2"/>
              </a:rPr>
              <a:t>www.overheid.aw</a:t>
            </a:r>
            <a:endParaRPr lang="en-US" sz="1400" dirty="0" smtClean="0"/>
          </a:p>
        </p:txBody>
      </p:sp>
    </p:spTree>
    <p:extLst>
      <p:ext uri="{BB962C8B-B14F-4D97-AF65-F5344CB8AC3E}">
        <p14:creationId xmlns:p14="http://schemas.microsoft.com/office/powerpoint/2010/main" val="988534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Voorbeeld</a:t>
            </a:r>
            <a:endParaRPr lang="en-US" dirty="0"/>
          </a:p>
        </p:txBody>
      </p:sp>
      <p:sp>
        <p:nvSpPr>
          <p:cNvPr id="3" name="Content Placeholder 2"/>
          <p:cNvSpPr>
            <a:spLocks noGrp="1"/>
          </p:cNvSpPr>
          <p:nvPr>
            <p:ph idx="1"/>
          </p:nvPr>
        </p:nvSpPr>
        <p:spPr/>
        <p:txBody>
          <a:bodyPr/>
          <a:lstStyle/>
          <a:p>
            <a:r>
              <a:rPr lang="en-US" dirty="0" err="1" smtClean="0"/>
              <a:t>Opdracht</a:t>
            </a:r>
            <a:r>
              <a:rPr lang="en-US" dirty="0" smtClean="0"/>
              <a:t> A</a:t>
            </a:r>
          </a:p>
          <a:p>
            <a:r>
              <a:rPr lang="en-US" dirty="0" smtClean="0"/>
              <a:t>Op de </a:t>
            </a:r>
            <a:r>
              <a:rPr lang="en-US" dirty="0" err="1" smtClean="0"/>
              <a:t>krant</a:t>
            </a:r>
            <a:r>
              <a:rPr lang="en-US" dirty="0" smtClean="0"/>
              <a:t> de ‘Amiga’ van 27  </a:t>
            </a:r>
            <a:r>
              <a:rPr lang="en-US" dirty="0" err="1" smtClean="0"/>
              <a:t>juli</a:t>
            </a:r>
            <a:r>
              <a:rPr lang="en-US" dirty="0" smtClean="0"/>
              <a:t> 2019, lees je over de </a:t>
            </a:r>
            <a:r>
              <a:rPr lang="en-US" dirty="0" err="1" smtClean="0"/>
              <a:t>sluiting</a:t>
            </a:r>
            <a:r>
              <a:rPr lang="en-US" dirty="0" smtClean="0"/>
              <a:t> van de kill cage (het </a:t>
            </a:r>
            <a:r>
              <a:rPr lang="en-US" dirty="0" err="1" smtClean="0"/>
              <a:t>afmaakhok</a:t>
            </a:r>
            <a:r>
              <a:rPr lang="en-US" dirty="0" smtClean="0"/>
              <a:t>) </a:t>
            </a:r>
            <a:r>
              <a:rPr lang="en-US" dirty="0" err="1" smtClean="0"/>
              <a:t>bij</a:t>
            </a:r>
            <a:r>
              <a:rPr lang="en-US" dirty="0" smtClean="0"/>
              <a:t> de </a:t>
            </a:r>
            <a:r>
              <a:rPr lang="en-US" dirty="0" err="1" smtClean="0"/>
              <a:t>veterinaire</a:t>
            </a:r>
            <a:r>
              <a:rPr lang="en-US" dirty="0" smtClean="0"/>
              <a:t> </a:t>
            </a:r>
            <a:r>
              <a:rPr lang="en-US" dirty="0" err="1" smtClean="0"/>
              <a:t>dienst</a:t>
            </a:r>
            <a:r>
              <a:rPr lang="en-US" dirty="0" smtClean="0"/>
              <a:t> op </a:t>
            </a:r>
            <a:r>
              <a:rPr lang="en-US" dirty="0" err="1" smtClean="0"/>
              <a:t>Wayaca</a:t>
            </a:r>
            <a:r>
              <a:rPr lang="en-US" dirty="0" smtClean="0"/>
              <a:t>. De </a:t>
            </a:r>
            <a:r>
              <a:rPr lang="en-US" dirty="0" err="1" smtClean="0"/>
              <a:t>Overheid</a:t>
            </a:r>
            <a:r>
              <a:rPr lang="en-US" dirty="0" smtClean="0"/>
              <a:t> is </a:t>
            </a:r>
            <a:r>
              <a:rPr lang="en-US" dirty="0" err="1" smtClean="0"/>
              <a:t>begonnen</a:t>
            </a:r>
            <a:r>
              <a:rPr lang="en-US" dirty="0" smtClean="0"/>
              <a:t> met </a:t>
            </a:r>
            <a:r>
              <a:rPr lang="en-US" dirty="0" err="1" smtClean="0"/>
              <a:t>een</a:t>
            </a:r>
            <a:r>
              <a:rPr lang="en-US" dirty="0" smtClean="0"/>
              <a:t> </a:t>
            </a:r>
            <a:r>
              <a:rPr lang="en-US" dirty="0" err="1" smtClean="0"/>
              <a:t>campagne</a:t>
            </a:r>
            <a:r>
              <a:rPr lang="en-US" dirty="0" smtClean="0"/>
              <a:t> om het </a:t>
            </a:r>
            <a:r>
              <a:rPr lang="en-US" dirty="0" err="1" smtClean="0"/>
              <a:t>probleem</a:t>
            </a:r>
            <a:r>
              <a:rPr lang="en-US" dirty="0" smtClean="0"/>
              <a:t> van de </a:t>
            </a:r>
            <a:r>
              <a:rPr lang="en-US" dirty="0" err="1" smtClean="0"/>
              <a:t>straathonden</a:t>
            </a:r>
            <a:r>
              <a:rPr lang="en-US" dirty="0" smtClean="0"/>
              <a:t> </a:t>
            </a:r>
            <a:r>
              <a:rPr lang="en-US" dirty="0" err="1" smtClean="0"/>
              <a:t>aan</a:t>
            </a:r>
            <a:r>
              <a:rPr lang="en-US" dirty="0"/>
              <a:t> </a:t>
            </a:r>
            <a:r>
              <a:rPr lang="en-US" dirty="0" err="1" smtClean="0"/>
              <a:t>te</a:t>
            </a:r>
            <a:r>
              <a:rPr lang="en-US" dirty="0" smtClean="0"/>
              <a:t> </a:t>
            </a:r>
            <a:r>
              <a:rPr lang="en-US" dirty="0" err="1" smtClean="0"/>
              <a:t>pakken</a:t>
            </a:r>
            <a:r>
              <a:rPr lang="en-US" dirty="0" smtClean="0"/>
              <a:t>. </a:t>
            </a:r>
            <a:r>
              <a:rPr lang="en-US" dirty="0" err="1" smtClean="0"/>
              <a:t>Niet</a:t>
            </a:r>
            <a:r>
              <a:rPr lang="en-US" dirty="0" smtClean="0"/>
              <a:t> </a:t>
            </a:r>
            <a:r>
              <a:rPr lang="en-US" dirty="0" err="1" smtClean="0"/>
              <a:t>iedereen</a:t>
            </a:r>
            <a:r>
              <a:rPr lang="en-US" dirty="0" smtClean="0"/>
              <a:t> </a:t>
            </a:r>
            <a:r>
              <a:rPr lang="en-US" dirty="0" err="1" smtClean="0"/>
              <a:t>ziet</a:t>
            </a:r>
            <a:r>
              <a:rPr lang="en-US" dirty="0" smtClean="0"/>
              <a:t> het </a:t>
            </a:r>
            <a:r>
              <a:rPr lang="en-US" dirty="0" err="1" smtClean="0"/>
              <a:t>sluiten</a:t>
            </a:r>
            <a:r>
              <a:rPr lang="en-US" dirty="0" smtClean="0"/>
              <a:t> van het </a:t>
            </a:r>
            <a:r>
              <a:rPr lang="en-US" dirty="0" err="1" smtClean="0"/>
              <a:t>afmaakhok</a:t>
            </a:r>
            <a:r>
              <a:rPr lang="en-US" dirty="0" smtClean="0"/>
              <a:t> </a:t>
            </a:r>
            <a:r>
              <a:rPr lang="en-US" dirty="0" err="1" smtClean="0"/>
              <a:t>als</a:t>
            </a:r>
            <a:r>
              <a:rPr lang="en-US" dirty="0" smtClean="0"/>
              <a:t> </a:t>
            </a:r>
            <a:r>
              <a:rPr lang="en-US" dirty="0" err="1" smtClean="0"/>
              <a:t>een</a:t>
            </a:r>
            <a:r>
              <a:rPr lang="en-US" dirty="0" smtClean="0"/>
              <a:t> </a:t>
            </a:r>
            <a:r>
              <a:rPr lang="en-US" dirty="0" err="1" smtClean="0"/>
              <a:t>oplossing</a:t>
            </a:r>
            <a:r>
              <a:rPr lang="en-US" dirty="0" smtClean="0"/>
              <a:t> </a:t>
            </a:r>
            <a:r>
              <a:rPr lang="en-US" dirty="0" err="1" smtClean="0"/>
              <a:t>voor</a:t>
            </a:r>
            <a:r>
              <a:rPr lang="en-US" dirty="0" smtClean="0"/>
              <a:t> het </a:t>
            </a:r>
            <a:r>
              <a:rPr lang="en-US" dirty="0" err="1" smtClean="0"/>
              <a:t>straathondenprobleem</a:t>
            </a:r>
            <a:r>
              <a:rPr lang="en-US" dirty="0" smtClean="0"/>
              <a:t>. </a:t>
            </a:r>
          </a:p>
          <a:p>
            <a:r>
              <a:rPr lang="en-US" dirty="0" err="1" smtClean="0"/>
              <a:t>Reageer</a:t>
            </a:r>
            <a:r>
              <a:rPr lang="en-US" dirty="0" smtClean="0"/>
              <a:t> op </a:t>
            </a:r>
            <a:r>
              <a:rPr lang="en-US" dirty="0" err="1" smtClean="0"/>
              <a:t>dit</a:t>
            </a:r>
            <a:r>
              <a:rPr lang="en-US" dirty="0" smtClean="0"/>
              <a:t> </a:t>
            </a:r>
            <a:r>
              <a:rPr lang="en-US" dirty="0" err="1" smtClean="0"/>
              <a:t>artikel</a:t>
            </a:r>
            <a:r>
              <a:rPr lang="en-US" dirty="0" smtClean="0"/>
              <a:t> door </a:t>
            </a:r>
            <a:r>
              <a:rPr lang="en-US" dirty="0" err="1" smtClean="0"/>
              <a:t>een</a:t>
            </a:r>
            <a:r>
              <a:rPr lang="en-US" dirty="0" smtClean="0"/>
              <a:t> brief </a:t>
            </a:r>
            <a:r>
              <a:rPr lang="en-US" dirty="0" err="1" smtClean="0"/>
              <a:t>te</a:t>
            </a:r>
            <a:r>
              <a:rPr lang="en-US" dirty="0" smtClean="0"/>
              <a:t> </a:t>
            </a:r>
            <a:r>
              <a:rPr lang="en-US" dirty="0" err="1" smtClean="0"/>
              <a:t>schrijven</a:t>
            </a:r>
            <a:r>
              <a:rPr lang="en-US" dirty="0" smtClean="0"/>
              <a:t> </a:t>
            </a:r>
            <a:r>
              <a:rPr lang="en-US" dirty="0" err="1" smtClean="0"/>
              <a:t>aan</a:t>
            </a:r>
            <a:r>
              <a:rPr lang="en-US" dirty="0" smtClean="0"/>
              <a:t> de Amiga. In </a:t>
            </a:r>
            <a:r>
              <a:rPr lang="en-US" dirty="0" err="1" smtClean="0"/>
              <a:t>dit</a:t>
            </a:r>
            <a:r>
              <a:rPr lang="en-US" dirty="0" smtClean="0"/>
              <a:t> </a:t>
            </a:r>
            <a:r>
              <a:rPr lang="en-US" dirty="0" err="1" smtClean="0"/>
              <a:t>betoog</a:t>
            </a:r>
            <a:r>
              <a:rPr lang="en-US" dirty="0" smtClean="0"/>
              <a:t> </a:t>
            </a:r>
            <a:r>
              <a:rPr lang="en-US" dirty="0" err="1" smtClean="0"/>
              <a:t>laat</a:t>
            </a:r>
            <a:r>
              <a:rPr lang="en-US" dirty="0" smtClean="0"/>
              <a:t> je </a:t>
            </a:r>
            <a:r>
              <a:rPr lang="en-US" dirty="0" err="1" smtClean="0"/>
              <a:t>duidelijk</a:t>
            </a:r>
            <a:r>
              <a:rPr lang="en-US" dirty="0" smtClean="0"/>
              <a:t> </a:t>
            </a:r>
            <a:r>
              <a:rPr lang="en-US" dirty="0" err="1" smtClean="0"/>
              <a:t>weten</a:t>
            </a:r>
            <a:r>
              <a:rPr lang="en-US" dirty="0" smtClean="0"/>
              <a:t> of je </a:t>
            </a:r>
            <a:r>
              <a:rPr lang="en-US" dirty="0" err="1" smtClean="0"/>
              <a:t>voor</a:t>
            </a:r>
            <a:r>
              <a:rPr lang="en-US" dirty="0" smtClean="0"/>
              <a:t> of tegen de </a:t>
            </a:r>
            <a:r>
              <a:rPr lang="en-US" dirty="0" err="1" smtClean="0"/>
              <a:t>sluiting</a:t>
            </a:r>
            <a:r>
              <a:rPr lang="en-US" dirty="0" smtClean="0"/>
              <a:t> van het </a:t>
            </a:r>
            <a:r>
              <a:rPr lang="en-US" dirty="0" err="1" smtClean="0"/>
              <a:t>afmaakhok</a:t>
            </a:r>
            <a:r>
              <a:rPr lang="en-US" dirty="0" smtClean="0"/>
              <a:t> bent</a:t>
            </a:r>
            <a:endParaRPr lang="en-US" dirty="0"/>
          </a:p>
        </p:txBody>
      </p:sp>
    </p:spTree>
    <p:extLst>
      <p:ext uri="{BB962C8B-B14F-4D97-AF65-F5344CB8AC3E}">
        <p14:creationId xmlns:p14="http://schemas.microsoft.com/office/powerpoint/2010/main" val="3504355231"/>
      </p:ext>
    </p:extLst>
  </p:cSld>
  <p:clrMapOvr>
    <a:masterClrMapping/>
  </p:clrMapOvr>
</p:sld>
</file>

<file path=ppt/theme/theme1.xml><?xml version="1.0" encoding="utf-8"?>
<a:theme xmlns:a="http://schemas.openxmlformats.org/drawingml/2006/main" name="Retrospect">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TM02900769[[fn=Retrospect]]</Template>
  <TotalTime>750</TotalTime>
  <Words>4401</Words>
  <Application>Microsoft Office PowerPoint</Application>
  <PresentationFormat>Widescreen</PresentationFormat>
  <Paragraphs>229</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Retrospect</vt:lpstr>
      <vt:lpstr>SE 3 - Schrijfvaardigheid</vt:lpstr>
      <vt:lpstr>De opdracht</vt:lpstr>
      <vt:lpstr>Wat is een betoog?</vt:lpstr>
      <vt:lpstr>Wat is een ingezonden brief?</vt:lpstr>
      <vt:lpstr>De Argumentatie</vt:lpstr>
      <vt:lpstr>Het uitwerken van je argumenten</vt:lpstr>
      <vt:lpstr>Stappenplan</vt:lpstr>
      <vt:lpstr>De Opdracht</vt:lpstr>
      <vt:lpstr>Voorbeeld</vt:lpstr>
      <vt:lpstr>Kill cage (afmaakhok) wordt ontmanteld</vt:lpstr>
      <vt:lpstr>Stap 3: bedenk je stelling en de argumentatie (je argumenten)</vt:lpstr>
      <vt:lpstr>Stap 4: werk je argumenten uit:  Alinea 1</vt:lpstr>
      <vt:lpstr>Alinea 2:</vt:lpstr>
      <vt:lpstr>Alinea 3:</vt:lpstr>
      <vt:lpstr>De kern tot nu toe, alinea 2,3 en 4:</vt:lpstr>
      <vt:lpstr>Stap 5: Tegenargument - alinea 5</vt:lpstr>
      <vt:lpstr>Alinea 5:</vt:lpstr>
      <vt:lpstr>Stap 6 Weerlegging - alinea 6</vt:lpstr>
      <vt:lpstr>Alinea 6:</vt:lpstr>
      <vt:lpstr>Alle alinea’s samen: de kern is klaar</vt:lpstr>
      <vt:lpstr>Stap 7: inleiding (alinea 1)  en Afsluiting (alinea 7)</vt:lpstr>
      <vt:lpstr>Stap 7: inleiding (alinea 1) </vt:lpstr>
      <vt:lpstr>Stap 8: de Afsluiting (alinea 7)</vt:lpstr>
      <vt:lpstr>Stap 8: De titel en de afronding: plaats/naam</vt:lpstr>
      <vt:lpstr>Stap 8: De titel en de afronding: plaats/naam</vt:lpstr>
      <vt:lpstr>Kill-cage dicht? Honden op straat!</vt:lpstr>
      <vt:lpstr>Beoordeling Ingezonden Brief</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 3</dc:title>
  <dc:creator>corei3</dc:creator>
  <cp:lastModifiedBy>corei3</cp:lastModifiedBy>
  <cp:revision>33</cp:revision>
  <dcterms:created xsi:type="dcterms:W3CDTF">2020-02-24T13:21:33Z</dcterms:created>
  <dcterms:modified xsi:type="dcterms:W3CDTF">2020-02-25T01:52:10Z</dcterms:modified>
</cp:coreProperties>
</file>